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304" r:id="rId5"/>
    <p:sldId id="264" r:id="rId6"/>
    <p:sldId id="266" r:id="rId7"/>
    <p:sldId id="265" r:id="rId8"/>
    <p:sldId id="267" r:id="rId9"/>
    <p:sldId id="297" r:id="rId10"/>
    <p:sldId id="260" r:id="rId11"/>
    <p:sldId id="261" r:id="rId12"/>
    <p:sldId id="262" r:id="rId13"/>
    <p:sldId id="263" r:id="rId14"/>
    <p:sldId id="298" r:id="rId15"/>
    <p:sldId id="268" r:id="rId16"/>
    <p:sldId id="269" r:id="rId17"/>
    <p:sldId id="271" r:id="rId18"/>
    <p:sldId id="272" r:id="rId19"/>
    <p:sldId id="270" r:id="rId20"/>
    <p:sldId id="273" r:id="rId21"/>
    <p:sldId id="274" r:id="rId22"/>
    <p:sldId id="275" r:id="rId23"/>
    <p:sldId id="276" r:id="rId24"/>
    <p:sldId id="278" r:id="rId25"/>
    <p:sldId id="279" r:id="rId26"/>
    <p:sldId id="282" r:id="rId27"/>
    <p:sldId id="287" r:id="rId28"/>
    <p:sldId id="288" r:id="rId29"/>
    <p:sldId id="277" r:id="rId30"/>
    <p:sldId id="280" r:id="rId31"/>
    <p:sldId id="281" r:id="rId32"/>
    <p:sldId id="283" r:id="rId33"/>
    <p:sldId id="284" r:id="rId34"/>
    <p:sldId id="285" r:id="rId35"/>
    <p:sldId id="286" r:id="rId36"/>
    <p:sldId id="289" r:id="rId37"/>
    <p:sldId id="301" r:id="rId38"/>
    <p:sldId id="290" r:id="rId39"/>
    <p:sldId id="291" r:id="rId40"/>
    <p:sldId id="292" r:id="rId41"/>
    <p:sldId id="300" r:id="rId42"/>
    <p:sldId id="299" r:id="rId43"/>
    <p:sldId id="293" r:id="rId44"/>
    <p:sldId id="303" r:id="rId45"/>
    <p:sldId id="294" r:id="rId46"/>
    <p:sldId id="302" r:id="rId47"/>
    <p:sldId id="295" r:id="rId48"/>
    <p:sldId id="296" r:id="rId4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0"/>
    <p:restoredTop sz="94113"/>
  </p:normalViewPr>
  <p:slideViewPr>
    <p:cSldViewPr snapToGrid="0" snapToObjects="1">
      <p:cViewPr varScale="1">
        <p:scale>
          <a:sx n="199" d="100"/>
          <a:sy n="199" d="100"/>
        </p:scale>
        <p:origin x="19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 海" userId="6108664a2e29d5c6" providerId="LiveId" clId="{6431CF08-D7A6-E444-B48E-38FD9D043F27}"/>
    <pc:docChg chg="undo custSel modSld">
      <pc:chgData name="王 海" userId="6108664a2e29d5c6" providerId="LiveId" clId="{6431CF08-D7A6-E444-B48E-38FD9D043F27}" dt="2022-03-23T16:35:39.846" v="1" actId="1076"/>
      <pc:docMkLst>
        <pc:docMk/>
      </pc:docMkLst>
      <pc:sldChg chg="modSp">
        <pc:chgData name="王 海" userId="6108664a2e29d5c6" providerId="LiveId" clId="{6431CF08-D7A6-E444-B48E-38FD9D043F27}" dt="2022-03-23T16:35:39.846" v="1" actId="1076"/>
        <pc:sldMkLst>
          <pc:docMk/>
          <pc:sldMk cId="2531747513" sldId="283"/>
        </pc:sldMkLst>
        <pc:spChg chg="mod">
          <ac:chgData name="王 海" userId="6108664a2e29d5c6" providerId="LiveId" clId="{6431CF08-D7A6-E444-B48E-38FD9D043F27}" dt="2022-03-23T16:35:39.846" v="1" actId="1076"/>
          <ac:spMkLst>
            <pc:docMk/>
            <pc:sldMk cId="2531747513" sldId="283"/>
            <ac:spMk id="3" creationId="{EB14F56A-3C73-AE4E-B3CF-3E526030FF98}"/>
          </ac:spMkLst>
        </pc:spChg>
      </pc:sldChg>
    </pc:docChg>
  </pc:docChgLst>
  <pc:docChgLst>
    <pc:chgData name="王 海" userId="6108664a2e29d5c6" providerId="LiveId" clId="{5BF4BD61-46E1-2A43-A8F6-39AC7E044744}"/>
    <pc:docChg chg="undo redo custSel addSld delSld modSld sldOrd">
      <pc:chgData name="王 海" userId="6108664a2e29d5c6" providerId="LiveId" clId="{5BF4BD61-46E1-2A43-A8F6-39AC7E044744}" dt="2022-04-11T17:39:01.276" v="21366" actId="20577"/>
      <pc:docMkLst>
        <pc:docMk/>
      </pc:docMkLst>
      <pc:sldChg chg="addSp delSp modSp mod setBg">
        <pc:chgData name="王 海" userId="6108664a2e29d5c6" providerId="LiveId" clId="{5BF4BD61-46E1-2A43-A8F6-39AC7E044744}" dt="2022-04-11T07:41:55.856" v="21352" actId="1076"/>
        <pc:sldMkLst>
          <pc:docMk/>
          <pc:sldMk cId="1504588221" sldId="256"/>
        </pc:sldMkLst>
        <pc:spChg chg="mod">
          <ac:chgData name="王 海" userId="6108664a2e29d5c6" providerId="LiveId" clId="{5BF4BD61-46E1-2A43-A8F6-39AC7E044744}" dt="2022-03-22T17:32:15.377" v="10193" actId="207"/>
          <ac:spMkLst>
            <pc:docMk/>
            <pc:sldMk cId="1504588221" sldId="256"/>
            <ac:spMk id="2" creationId="{1E9AB664-F94C-264E-A424-DD28613E6CD1}"/>
          </ac:spMkLst>
        </pc:spChg>
        <pc:spChg chg="del mod">
          <ac:chgData name="王 海" userId="6108664a2e29d5c6" providerId="LiveId" clId="{5BF4BD61-46E1-2A43-A8F6-39AC7E044744}" dt="2022-04-11T07:41:34.440" v="21349" actId="478"/>
          <ac:spMkLst>
            <pc:docMk/>
            <pc:sldMk cId="1504588221" sldId="256"/>
            <ac:spMk id="3" creationId="{85001696-2AB0-814C-A2A0-27A72F678B54}"/>
          </ac:spMkLst>
        </pc:spChg>
        <pc:spChg chg="add del mod">
          <ac:chgData name="王 海" userId="6108664a2e29d5c6" providerId="LiveId" clId="{5BF4BD61-46E1-2A43-A8F6-39AC7E044744}" dt="2022-03-23T16:10:06.640" v="16609"/>
          <ac:spMkLst>
            <pc:docMk/>
            <pc:sldMk cId="1504588221" sldId="256"/>
            <ac:spMk id="4" creationId="{5536C7DE-0F52-7942-A1A1-B8408ED242A2}"/>
          </ac:spMkLst>
        </pc:spChg>
        <pc:spChg chg="add del mod">
          <ac:chgData name="王 海" userId="6108664a2e29d5c6" providerId="LiveId" clId="{5BF4BD61-46E1-2A43-A8F6-39AC7E044744}" dt="2022-03-23T16:10:16.004" v="16614"/>
          <ac:spMkLst>
            <pc:docMk/>
            <pc:sldMk cId="1504588221" sldId="256"/>
            <ac:spMk id="5" creationId="{18F9BE00-951B-974E-8A1D-04AC96297672}"/>
          </ac:spMkLst>
        </pc:spChg>
        <pc:spChg chg="add del mod">
          <ac:chgData name="王 海" userId="6108664a2e29d5c6" providerId="LiveId" clId="{5BF4BD61-46E1-2A43-A8F6-39AC7E044744}" dt="2022-04-11T07:41:40.356" v="21350" actId="478"/>
          <ac:spMkLst>
            <pc:docMk/>
            <pc:sldMk cId="1504588221" sldId="256"/>
            <ac:spMk id="5" creationId="{FD8AD3FD-90B8-6848-9E23-26EE543F8C00}"/>
          </ac:spMkLst>
        </pc:spChg>
        <pc:spChg chg="add del mod">
          <ac:chgData name="王 海" userId="6108664a2e29d5c6" providerId="LiveId" clId="{5BF4BD61-46E1-2A43-A8F6-39AC7E044744}" dt="2022-03-23T16:14:16.988" v="16642"/>
          <ac:spMkLst>
            <pc:docMk/>
            <pc:sldMk cId="1504588221" sldId="256"/>
            <ac:spMk id="6" creationId="{BE841246-8C94-CA44-8C0F-6FC58D42FF0C}"/>
          </ac:spMkLst>
        </pc:spChg>
        <pc:spChg chg="add mod">
          <ac:chgData name="王 海" userId="6108664a2e29d5c6" providerId="LiveId" clId="{5BF4BD61-46E1-2A43-A8F6-39AC7E044744}" dt="2022-04-11T07:41:55.856" v="21352" actId="1076"/>
          <ac:spMkLst>
            <pc:docMk/>
            <pc:sldMk cId="1504588221" sldId="256"/>
            <ac:spMk id="7" creationId="{9C7B8080-415F-B74E-98B3-E68B572AB4A1}"/>
          </ac:spMkLst>
        </pc:spChg>
      </pc:sldChg>
      <pc:sldChg chg="modSp mod setBg">
        <pc:chgData name="王 海" userId="6108664a2e29d5c6" providerId="LiveId" clId="{5BF4BD61-46E1-2A43-A8F6-39AC7E044744}" dt="2022-04-11T07:28:26.094" v="21098" actId="20578"/>
        <pc:sldMkLst>
          <pc:docMk/>
          <pc:sldMk cId="3675164279" sldId="257"/>
        </pc:sldMkLst>
        <pc:spChg chg="mod">
          <ac:chgData name="王 海" userId="6108664a2e29d5c6" providerId="LiveId" clId="{5BF4BD61-46E1-2A43-A8F6-39AC7E044744}" dt="2022-03-23T17:24:15.832" v="16909" actId="20577"/>
          <ac:spMkLst>
            <pc:docMk/>
            <pc:sldMk cId="3675164279" sldId="257"/>
            <ac:spMk id="2" creationId="{77915838-EEEF-A940-B2BA-194ADE543D86}"/>
          </ac:spMkLst>
        </pc:spChg>
        <pc:spChg chg="mod">
          <ac:chgData name="王 海" userId="6108664a2e29d5c6" providerId="LiveId" clId="{5BF4BD61-46E1-2A43-A8F6-39AC7E044744}" dt="2022-04-11T07:28:26.094" v="21098" actId="20578"/>
          <ac:spMkLst>
            <pc:docMk/>
            <pc:sldMk cId="3675164279" sldId="257"/>
            <ac:spMk id="3" creationId="{34A35ADA-4AFE-A04F-98C5-BEFC481B5915}"/>
          </ac:spMkLst>
        </pc:spChg>
        <pc:cxnChg chg="mod">
          <ac:chgData name="王 海" userId="6108664a2e29d5c6" providerId="LiveId" clId="{5BF4BD61-46E1-2A43-A8F6-39AC7E044744}" dt="2022-03-23T15:34:10.171" v="15769" actId="692"/>
          <ac:cxnSpMkLst>
            <pc:docMk/>
            <pc:sldMk cId="3675164279" sldId="257"/>
            <ac:cxnSpMk id="4" creationId="{5075AF08-8F46-E749-A408-35CF9BEFEDB0}"/>
          </ac:cxnSpMkLst>
        </pc:cxnChg>
      </pc:sldChg>
      <pc:sldChg chg="addSp delSp modSp mod ord setBg">
        <pc:chgData name="王 海" userId="6108664a2e29d5c6" providerId="LiveId" clId="{5BF4BD61-46E1-2A43-A8F6-39AC7E044744}" dt="2022-04-11T17:39:01.276" v="21366" actId="20577"/>
        <pc:sldMkLst>
          <pc:docMk/>
          <pc:sldMk cId="3400281142" sldId="258"/>
        </pc:sldMkLst>
        <pc:spChg chg="mod">
          <ac:chgData name="王 海" userId="6108664a2e29d5c6" providerId="LiveId" clId="{5BF4BD61-46E1-2A43-A8F6-39AC7E044744}" dt="2022-03-23T15:28:15.017" v="14084" actId="207"/>
          <ac:spMkLst>
            <pc:docMk/>
            <pc:sldMk cId="3400281142" sldId="258"/>
            <ac:spMk id="2" creationId="{7A44599B-4A10-4249-A1AA-376064B89DE4}"/>
          </ac:spMkLst>
        </pc:spChg>
        <pc:spChg chg="mod">
          <ac:chgData name="王 海" userId="6108664a2e29d5c6" providerId="LiveId" clId="{5BF4BD61-46E1-2A43-A8F6-39AC7E044744}" dt="2022-04-11T17:39:01.276" v="21366" actId="20577"/>
          <ac:spMkLst>
            <pc:docMk/>
            <pc:sldMk cId="3400281142" sldId="258"/>
            <ac:spMk id="3" creationId="{56473208-14CA-5E45-98C3-FF891C5B654F}"/>
          </ac:spMkLst>
        </pc:spChg>
        <pc:spChg chg="del mod">
          <ac:chgData name="王 海" userId="6108664a2e29d5c6" providerId="LiveId" clId="{5BF4BD61-46E1-2A43-A8F6-39AC7E044744}" dt="2022-04-11T07:27:43.114" v="21085" actId="478"/>
          <ac:spMkLst>
            <pc:docMk/>
            <pc:sldMk cId="3400281142" sldId="258"/>
            <ac:spMk id="4" creationId="{3DB140A7-31C5-DF49-B3DC-B411F92D87E6}"/>
          </ac:spMkLst>
        </pc:spChg>
        <pc:spChg chg="del mod">
          <ac:chgData name="王 海" userId="6108664a2e29d5c6" providerId="LiveId" clId="{5BF4BD61-46E1-2A43-A8F6-39AC7E044744}" dt="2022-04-11T07:27:41.737" v="21084" actId="478"/>
          <ac:spMkLst>
            <pc:docMk/>
            <pc:sldMk cId="3400281142" sldId="258"/>
            <ac:spMk id="5" creationId="{A5E6447A-6B76-E546-B742-B89B8A2F35FD}"/>
          </ac:spMkLst>
        </pc:spChg>
        <pc:spChg chg="del mod">
          <ac:chgData name="王 海" userId="6108664a2e29d5c6" providerId="LiveId" clId="{5BF4BD61-46E1-2A43-A8F6-39AC7E044744}" dt="2022-04-11T07:27:51.263" v="21089" actId="478"/>
          <ac:spMkLst>
            <pc:docMk/>
            <pc:sldMk cId="3400281142" sldId="258"/>
            <ac:spMk id="6" creationId="{8B4BDB25-983F-F64A-AD5D-E95FE01B25B8}"/>
          </ac:spMkLst>
        </pc:spChg>
        <pc:spChg chg="del mod">
          <ac:chgData name="王 海" userId="6108664a2e29d5c6" providerId="LiveId" clId="{5BF4BD61-46E1-2A43-A8F6-39AC7E044744}" dt="2022-04-11T07:27:47.209" v="21087" actId="478"/>
          <ac:spMkLst>
            <pc:docMk/>
            <pc:sldMk cId="3400281142" sldId="258"/>
            <ac:spMk id="9" creationId="{2537AFAC-9147-1F4A-A17A-82CC50CA5F81}"/>
          </ac:spMkLst>
        </pc:spChg>
        <pc:spChg chg="del mod">
          <ac:chgData name="王 海" userId="6108664a2e29d5c6" providerId="LiveId" clId="{5BF4BD61-46E1-2A43-A8F6-39AC7E044744}" dt="2022-04-11T07:27:41.014" v="21083" actId="478"/>
          <ac:spMkLst>
            <pc:docMk/>
            <pc:sldMk cId="3400281142" sldId="258"/>
            <ac:spMk id="10" creationId="{7A4CCD28-101D-3E43-8FA2-6ECC137DD88C}"/>
          </ac:spMkLst>
        </pc:spChg>
        <pc:spChg chg="del mod">
          <ac:chgData name="王 海" userId="6108664a2e29d5c6" providerId="LiveId" clId="{5BF4BD61-46E1-2A43-A8F6-39AC7E044744}" dt="2022-04-11T07:27:49.767" v="21088" actId="478"/>
          <ac:spMkLst>
            <pc:docMk/>
            <pc:sldMk cId="3400281142" sldId="258"/>
            <ac:spMk id="11" creationId="{A764FB38-7D43-D549-8C09-066650E38909}"/>
          </ac:spMkLst>
        </pc:spChg>
        <pc:picChg chg="del mod">
          <ac:chgData name="王 海" userId="6108664a2e29d5c6" providerId="LiveId" clId="{5BF4BD61-46E1-2A43-A8F6-39AC7E044744}" dt="2022-04-11T07:27:53.055" v="21091" actId="478"/>
          <ac:picMkLst>
            <pc:docMk/>
            <pc:sldMk cId="3400281142" sldId="258"/>
            <ac:picMk id="8" creationId="{1F0681E4-9185-2C45-8A8C-412C4820B5BD}"/>
          </ac:picMkLst>
        </pc:picChg>
        <pc:picChg chg="add del mod">
          <ac:chgData name="王 海" userId="6108664a2e29d5c6" providerId="LiveId" clId="{5BF4BD61-46E1-2A43-A8F6-39AC7E044744}" dt="2022-04-11T07:27:52.165" v="21090" actId="478"/>
          <ac:picMkLst>
            <pc:docMk/>
            <pc:sldMk cId="3400281142" sldId="258"/>
            <ac:picMk id="13" creationId="{D5A6ACFC-4EC1-124B-9726-BA219A90FE8B}"/>
          </ac:picMkLst>
        </pc:picChg>
        <pc:cxnChg chg="mod">
          <ac:chgData name="王 海" userId="6108664a2e29d5c6" providerId="LiveId" clId="{5BF4BD61-46E1-2A43-A8F6-39AC7E044744}" dt="2022-03-23T15:33:21.923" v="15762" actId="692"/>
          <ac:cxnSpMkLst>
            <pc:docMk/>
            <pc:sldMk cId="3400281142" sldId="258"/>
            <ac:cxnSpMk id="12" creationId="{86E03F44-DEF4-CE44-9F3E-B5EDFC6A1041}"/>
          </ac:cxnSpMkLst>
        </pc:cxnChg>
        <pc:cxnChg chg="add del mod">
          <ac:chgData name="王 海" userId="6108664a2e29d5c6" providerId="LiveId" clId="{5BF4BD61-46E1-2A43-A8F6-39AC7E044744}" dt="2022-04-11T07:27:54.273" v="21092" actId="478"/>
          <ac:cxnSpMkLst>
            <pc:docMk/>
            <pc:sldMk cId="3400281142" sldId="258"/>
            <ac:cxnSpMk id="15" creationId="{8814D4D8-9E97-5842-8079-4605A3207246}"/>
          </ac:cxnSpMkLst>
        </pc:cxnChg>
      </pc:sldChg>
      <pc:sldChg chg="addSp modSp del mod ord setBg">
        <pc:chgData name="王 海" userId="6108664a2e29d5c6" providerId="LiveId" clId="{5BF4BD61-46E1-2A43-A8F6-39AC7E044744}" dt="2022-03-23T17:50:01.517" v="17098" actId="2696"/>
        <pc:sldMkLst>
          <pc:docMk/>
          <pc:sldMk cId="2875676049" sldId="259"/>
        </pc:sldMkLst>
        <pc:spChg chg="mod">
          <ac:chgData name="王 海" userId="6108664a2e29d5c6" providerId="LiveId" clId="{5BF4BD61-46E1-2A43-A8F6-39AC7E044744}" dt="2022-03-23T17:47:32.133" v="17097" actId="15"/>
          <ac:spMkLst>
            <pc:docMk/>
            <pc:sldMk cId="2875676049" sldId="259"/>
            <ac:spMk id="3" creationId="{C1FDB31E-968E-A045-9800-A8B4208B6C22}"/>
          </ac:spMkLst>
        </pc:spChg>
        <pc:spChg chg="add mod">
          <ac:chgData name="王 海" userId="6108664a2e29d5c6" providerId="LiveId" clId="{5BF4BD61-46E1-2A43-A8F6-39AC7E044744}" dt="2022-03-23T17:36:22.722" v="17088"/>
          <ac:spMkLst>
            <pc:docMk/>
            <pc:sldMk cId="2875676049" sldId="259"/>
            <ac:spMk id="4" creationId="{C89DA1E8-93F0-8F43-BF6B-9578E3EAA6D1}"/>
          </ac:spMkLst>
        </pc:spChg>
        <pc:cxnChg chg="add mod">
          <ac:chgData name="王 海" userId="6108664a2e29d5c6" providerId="LiveId" clId="{5BF4BD61-46E1-2A43-A8F6-39AC7E044744}" dt="2022-03-23T15:34:00.866" v="15768" actId="692"/>
          <ac:cxnSpMkLst>
            <pc:docMk/>
            <pc:sldMk cId="2875676049" sldId="259"/>
            <ac:cxnSpMk id="5" creationId="{2C36A86B-3EBD-D943-B9A0-09035117B09E}"/>
          </ac:cxnSpMkLst>
        </pc:cxnChg>
      </pc:sldChg>
      <pc:sldChg chg="delSp modSp mod setBg">
        <pc:chgData name="王 海" userId="6108664a2e29d5c6" providerId="LiveId" clId="{5BF4BD61-46E1-2A43-A8F6-39AC7E044744}" dt="2022-03-24T03:15:11.924" v="18451" actId="20577"/>
        <pc:sldMkLst>
          <pc:docMk/>
          <pc:sldMk cId="3486677942" sldId="260"/>
        </pc:sldMkLst>
        <pc:spChg chg="mod">
          <ac:chgData name="王 海" userId="6108664a2e29d5c6" providerId="LiveId" clId="{5BF4BD61-46E1-2A43-A8F6-39AC7E044744}" dt="2022-03-23T15:34:27.764" v="15773" actId="207"/>
          <ac:spMkLst>
            <pc:docMk/>
            <pc:sldMk cId="3486677942" sldId="260"/>
            <ac:spMk id="2" creationId="{E6FC5EC8-508F-1B4B-8E36-33DAF74FB185}"/>
          </ac:spMkLst>
        </pc:spChg>
        <pc:spChg chg="mod">
          <ac:chgData name="王 海" userId="6108664a2e29d5c6" providerId="LiveId" clId="{5BF4BD61-46E1-2A43-A8F6-39AC7E044744}" dt="2022-03-24T03:15:11.924" v="18451" actId="20577"/>
          <ac:spMkLst>
            <pc:docMk/>
            <pc:sldMk cId="3486677942" sldId="260"/>
            <ac:spMk id="3" creationId="{BC45E7E2-9C81-6947-8546-FC0AEEEFED4F}"/>
          </ac:spMkLst>
        </pc:spChg>
        <pc:spChg chg="mod">
          <ac:chgData name="王 海" userId="6108664a2e29d5c6" providerId="LiveId" clId="{5BF4BD61-46E1-2A43-A8F6-39AC7E044744}" dt="2022-03-24T02:18:25.070" v="18156" actId="20577"/>
          <ac:spMkLst>
            <pc:docMk/>
            <pc:sldMk cId="3486677942" sldId="260"/>
            <ac:spMk id="6" creationId="{584C2F01-4AB3-4343-852B-4C2564025D10}"/>
          </ac:spMkLst>
        </pc:spChg>
        <pc:spChg chg="del">
          <ac:chgData name="王 海" userId="6108664a2e29d5c6" providerId="LiveId" clId="{5BF4BD61-46E1-2A43-A8F6-39AC7E044744}" dt="2022-03-23T19:04:30.901" v="17987" actId="478"/>
          <ac:spMkLst>
            <pc:docMk/>
            <pc:sldMk cId="3486677942" sldId="260"/>
            <ac:spMk id="8" creationId="{E41B0CD0-DE1C-2748-9C32-A44F51A8B4DB}"/>
          </ac:spMkLst>
        </pc:spChg>
        <pc:spChg chg="del mod">
          <ac:chgData name="王 海" userId="6108664a2e29d5c6" providerId="LiveId" clId="{5BF4BD61-46E1-2A43-A8F6-39AC7E044744}" dt="2022-03-24T02:17:24.372" v="18137" actId="478"/>
          <ac:spMkLst>
            <pc:docMk/>
            <pc:sldMk cId="3486677942" sldId="260"/>
            <ac:spMk id="9" creationId="{ECE46802-D8AE-FC44-9E45-A0685756ED4D}"/>
          </ac:spMkLst>
        </pc:spChg>
        <pc:spChg chg="mod">
          <ac:chgData name="王 海" userId="6108664a2e29d5c6" providerId="LiveId" clId="{5BF4BD61-46E1-2A43-A8F6-39AC7E044744}" dt="2022-03-24T02:17:11.162" v="18136" actId="1076"/>
          <ac:spMkLst>
            <pc:docMk/>
            <pc:sldMk cId="3486677942" sldId="260"/>
            <ac:spMk id="10" creationId="{EDB3F632-C720-D741-BF60-B0E7940C2D6A}"/>
          </ac:spMkLst>
        </pc:spChg>
        <pc:cxnChg chg="mod">
          <ac:chgData name="王 海" userId="6108664a2e29d5c6" providerId="LiveId" clId="{5BF4BD61-46E1-2A43-A8F6-39AC7E044744}" dt="2022-03-23T15:34:17.730" v="15771" actId="692"/>
          <ac:cxnSpMkLst>
            <pc:docMk/>
            <pc:sldMk cId="3486677942" sldId="260"/>
            <ac:cxnSpMk id="5" creationId="{8E48C61D-2F09-5A46-9472-3472E4288752}"/>
          </ac:cxnSpMkLst>
        </pc:cxnChg>
      </pc:sldChg>
      <pc:sldChg chg="modSp mod setBg">
        <pc:chgData name="王 海" userId="6108664a2e29d5c6" providerId="LiveId" clId="{5BF4BD61-46E1-2A43-A8F6-39AC7E044744}" dt="2022-03-24T02:42:19.091" v="18397" actId="20577"/>
        <pc:sldMkLst>
          <pc:docMk/>
          <pc:sldMk cId="3068577519" sldId="261"/>
        </pc:sldMkLst>
        <pc:spChg chg="mod">
          <ac:chgData name="王 海" userId="6108664a2e29d5c6" providerId="LiveId" clId="{5BF4BD61-46E1-2A43-A8F6-39AC7E044744}" dt="2022-03-23T15:34:46.471" v="15775" actId="207"/>
          <ac:spMkLst>
            <pc:docMk/>
            <pc:sldMk cId="3068577519" sldId="261"/>
            <ac:spMk id="2" creationId="{401F97C7-7B50-2D45-AB7D-1CDADDBD6BEC}"/>
          </ac:spMkLst>
        </pc:spChg>
        <pc:spChg chg="mod">
          <ac:chgData name="王 海" userId="6108664a2e29d5c6" providerId="LiveId" clId="{5BF4BD61-46E1-2A43-A8F6-39AC7E044744}" dt="2022-03-24T02:42:19.091" v="18397" actId="20577"/>
          <ac:spMkLst>
            <pc:docMk/>
            <pc:sldMk cId="3068577519" sldId="261"/>
            <ac:spMk id="3" creationId="{11C963C0-9FB1-D942-975A-17A9E7E94740}"/>
          </ac:spMkLst>
        </pc:spChg>
        <pc:cxnChg chg="mod">
          <ac:chgData name="王 海" userId="6108664a2e29d5c6" providerId="LiveId" clId="{5BF4BD61-46E1-2A43-A8F6-39AC7E044744}" dt="2022-03-23T15:34:59.674" v="15779" actId="692"/>
          <ac:cxnSpMkLst>
            <pc:docMk/>
            <pc:sldMk cId="3068577519" sldId="261"/>
            <ac:cxnSpMk id="4" creationId="{533F43F5-7375-B041-9524-1F647F50D913}"/>
          </ac:cxnSpMkLst>
        </pc:cxnChg>
      </pc:sldChg>
      <pc:sldChg chg="addSp delSp modSp mod setBg">
        <pc:chgData name="王 海" userId="6108664a2e29d5c6" providerId="LiveId" clId="{5BF4BD61-46E1-2A43-A8F6-39AC7E044744}" dt="2022-03-26T08:32:21.392" v="19978" actId="1076"/>
        <pc:sldMkLst>
          <pc:docMk/>
          <pc:sldMk cId="1869483945" sldId="262"/>
        </pc:sldMkLst>
        <pc:spChg chg="mod">
          <ac:chgData name="王 海" userId="6108664a2e29d5c6" providerId="LiveId" clId="{5BF4BD61-46E1-2A43-A8F6-39AC7E044744}" dt="2022-03-24T06:44:32.216" v="18650" actId="20577"/>
          <ac:spMkLst>
            <pc:docMk/>
            <pc:sldMk cId="1869483945" sldId="262"/>
            <ac:spMk id="6" creationId="{29D4EC88-986A-2540-9803-6F23BCE262E4}"/>
          </ac:spMkLst>
        </pc:spChg>
        <pc:spChg chg="mod">
          <ac:chgData name="王 海" userId="6108664a2e29d5c6" providerId="LiveId" clId="{5BF4BD61-46E1-2A43-A8F6-39AC7E044744}" dt="2022-03-26T08:32:12.808" v="19977"/>
          <ac:spMkLst>
            <pc:docMk/>
            <pc:sldMk cId="1869483945" sldId="262"/>
            <ac:spMk id="52" creationId="{E011385B-60B9-1945-A13A-DE398F00A169}"/>
          </ac:spMkLst>
        </pc:spChg>
        <pc:spChg chg="mod">
          <ac:chgData name="王 海" userId="6108664a2e29d5c6" providerId="LiveId" clId="{5BF4BD61-46E1-2A43-A8F6-39AC7E044744}" dt="2022-03-26T08:32:12.808" v="19977"/>
          <ac:spMkLst>
            <pc:docMk/>
            <pc:sldMk cId="1869483945" sldId="262"/>
            <ac:spMk id="53" creationId="{CECF1435-CF53-944B-8210-351A9A5F94DB}"/>
          </ac:spMkLst>
        </pc:spChg>
        <pc:spChg chg="mod">
          <ac:chgData name="王 海" userId="6108664a2e29d5c6" providerId="LiveId" clId="{5BF4BD61-46E1-2A43-A8F6-39AC7E044744}" dt="2022-03-26T08:32:12.808" v="19977"/>
          <ac:spMkLst>
            <pc:docMk/>
            <pc:sldMk cId="1869483945" sldId="262"/>
            <ac:spMk id="54" creationId="{7645C1AA-736A-DB4F-9BCD-170FFF29C121}"/>
          </ac:spMkLst>
        </pc:spChg>
        <pc:spChg chg="mod">
          <ac:chgData name="王 海" userId="6108664a2e29d5c6" providerId="LiveId" clId="{5BF4BD61-46E1-2A43-A8F6-39AC7E044744}" dt="2022-03-24T06:45:12.588" v="18653" actId="207"/>
          <ac:spMkLst>
            <pc:docMk/>
            <pc:sldMk cId="1869483945" sldId="262"/>
            <ac:spMk id="64" creationId="{C4BFDA57-A87D-9B4C-BF08-F3D52566B551}"/>
          </ac:spMkLst>
        </pc:spChg>
        <pc:spChg chg="mod">
          <ac:chgData name="王 海" userId="6108664a2e29d5c6" providerId="LiveId" clId="{5BF4BD61-46E1-2A43-A8F6-39AC7E044744}" dt="2022-03-24T06:45:20.125" v="18654" actId="207"/>
          <ac:spMkLst>
            <pc:docMk/>
            <pc:sldMk cId="1869483945" sldId="262"/>
            <ac:spMk id="71" creationId="{9B60A0E6-654B-554D-A8EA-BDFC9EA527F5}"/>
          </ac:spMkLst>
        </pc:spChg>
        <pc:spChg chg="mod">
          <ac:chgData name="王 海" userId="6108664a2e29d5c6" providerId="LiveId" clId="{5BF4BD61-46E1-2A43-A8F6-39AC7E044744}" dt="2022-03-23T15:35:33.961" v="15784" actId="207"/>
          <ac:spMkLst>
            <pc:docMk/>
            <pc:sldMk cId="1869483945" sldId="262"/>
            <ac:spMk id="73" creationId="{A72D9961-2AF5-6F41-BD31-6BB1D7AAB55F}"/>
          </ac:spMkLst>
        </pc:spChg>
        <pc:spChg chg="mod">
          <ac:chgData name="王 海" userId="6108664a2e29d5c6" providerId="LiveId" clId="{5BF4BD61-46E1-2A43-A8F6-39AC7E044744}" dt="2022-03-24T06:44:59.186" v="18652" actId="1076"/>
          <ac:spMkLst>
            <pc:docMk/>
            <pc:sldMk cId="1869483945" sldId="262"/>
            <ac:spMk id="76" creationId="{75806424-2F6F-DC4D-BDBD-DB7E31F8F59A}"/>
          </ac:spMkLst>
        </pc:spChg>
        <pc:spChg chg="mod">
          <ac:chgData name="王 海" userId="6108664a2e29d5c6" providerId="LiveId" clId="{5BF4BD61-46E1-2A43-A8F6-39AC7E044744}" dt="2022-03-23T15:36:05.450" v="15788" actId="692"/>
          <ac:spMkLst>
            <pc:docMk/>
            <pc:sldMk cId="1869483945" sldId="262"/>
            <ac:spMk id="97" creationId="{0A7BBF12-C41C-4B4E-A6D7-5ED1810ACB57}"/>
          </ac:spMkLst>
        </pc:spChg>
        <pc:spChg chg="mod">
          <ac:chgData name="王 海" userId="6108664a2e29d5c6" providerId="LiveId" clId="{5BF4BD61-46E1-2A43-A8F6-39AC7E044744}" dt="2022-03-23T15:36:05.450" v="15788" actId="692"/>
          <ac:spMkLst>
            <pc:docMk/>
            <pc:sldMk cId="1869483945" sldId="262"/>
            <ac:spMk id="98" creationId="{E60C2DEA-90D9-8F48-8686-897FDCB083F0}"/>
          </ac:spMkLst>
        </pc:spChg>
        <pc:spChg chg="mod">
          <ac:chgData name="王 海" userId="6108664a2e29d5c6" providerId="LiveId" clId="{5BF4BD61-46E1-2A43-A8F6-39AC7E044744}" dt="2022-03-23T15:36:05.450" v="15788" actId="692"/>
          <ac:spMkLst>
            <pc:docMk/>
            <pc:sldMk cId="1869483945" sldId="262"/>
            <ac:spMk id="99" creationId="{AF854C24-C33F-3548-A5A6-F5E7815752E6}"/>
          </ac:spMkLst>
        </pc:spChg>
        <pc:spChg chg="mod">
          <ac:chgData name="王 海" userId="6108664a2e29d5c6" providerId="LiveId" clId="{5BF4BD61-46E1-2A43-A8F6-39AC7E044744}" dt="2022-03-23T15:36:05.450" v="15788" actId="692"/>
          <ac:spMkLst>
            <pc:docMk/>
            <pc:sldMk cId="1869483945" sldId="262"/>
            <ac:spMk id="104" creationId="{32837A28-BE53-A94D-8C5F-07F44398EE66}"/>
          </ac:spMkLst>
        </pc:spChg>
        <pc:spChg chg="mod">
          <ac:chgData name="王 海" userId="6108664a2e29d5c6" providerId="LiveId" clId="{5BF4BD61-46E1-2A43-A8F6-39AC7E044744}" dt="2022-03-23T15:36:05.450" v="15788" actId="692"/>
          <ac:spMkLst>
            <pc:docMk/>
            <pc:sldMk cId="1869483945" sldId="262"/>
            <ac:spMk id="105" creationId="{2A65C8E3-3FFE-6942-9F4B-E38CCEB16350}"/>
          </ac:spMkLst>
        </pc:spChg>
        <pc:spChg chg="mod">
          <ac:chgData name="王 海" userId="6108664a2e29d5c6" providerId="LiveId" clId="{5BF4BD61-46E1-2A43-A8F6-39AC7E044744}" dt="2022-03-23T15:35:40.229" v="15786" actId="207"/>
          <ac:spMkLst>
            <pc:docMk/>
            <pc:sldMk cId="1869483945" sldId="262"/>
            <ac:spMk id="115" creationId="{2F885F8D-8FBC-EB42-8EAC-FF8F3A413541}"/>
          </ac:spMkLst>
        </pc:spChg>
        <pc:spChg chg="mod">
          <ac:chgData name="王 海" userId="6108664a2e29d5c6" providerId="LiveId" clId="{5BF4BD61-46E1-2A43-A8F6-39AC7E044744}" dt="2022-03-24T06:24:41.535" v="18460" actId="20577"/>
          <ac:spMkLst>
            <pc:docMk/>
            <pc:sldMk cId="1869483945" sldId="262"/>
            <ac:spMk id="117" creationId="{7057B63E-60B9-2643-AFFD-A2CDBE940A96}"/>
          </ac:spMkLst>
        </pc:spChg>
        <pc:grpChg chg="add mod">
          <ac:chgData name="王 海" userId="6108664a2e29d5c6" providerId="LiveId" clId="{5BF4BD61-46E1-2A43-A8F6-39AC7E044744}" dt="2022-03-26T08:32:21.392" v="19978" actId="1076"/>
          <ac:grpSpMkLst>
            <pc:docMk/>
            <pc:sldMk cId="1869483945" sldId="262"/>
            <ac:grpSpMk id="51" creationId="{29A11974-6B54-234C-BCFD-55F25A7658AD}"/>
          </ac:grpSpMkLst>
        </pc:grpChg>
        <pc:grpChg chg="mod">
          <ac:chgData name="王 海" userId="6108664a2e29d5c6" providerId="LiveId" clId="{5BF4BD61-46E1-2A43-A8F6-39AC7E044744}" dt="2022-03-24T06:44:59.186" v="18652" actId="1076"/>
          <ac:grpSpMkLst>
            <pc:docMk/>
            <pc:sldMk cId="1869483945" sldId="262"/>
            <ac:grpSpMk id="72" creationId="{AAD568FD-3360-CF4A-AC39-FD8CFF54CA38}"/>
          </ac:grpSpMkLst>
        </pc:grpChg>
        <pc:grpChg chg="del">
          <ac:chgData name="王 海" userId="6108664a2e29d5c6" providerId="LiveId" clId="{5BF4BD61-46E1-2A43-A8F6-39AC7E044744}" dt="2022-03-26T08:32:10.621" v="19976" actId="21"/>
          <ac:grpSpMkLst>
            <pc:docMk/>
            <pc:sldMk cId="1869483945" sldId="262"/>
            <ac:grpSpMk id="91" creationId="{56F5A029-8298-EC41-98A4-E7942BB69C96}"/>
          </ac:grpSpMkLst>
        </pc:grpChg>
      </pc:sldChg>
      <pc:sldChg chg="modSp mod">
        <pc:chgData name="王 海" userId="6108664a2e29d5c6" providerId="LiveId" clId="{5BF4BD61-46E1-2A43-A8F6-39AC7E044744}" dt="2022-03-22T12:00:43.573" v="7031" actId="1076"/>
        <pc:sldMkLst>
          <pc:docMk/>
          <pc:sldMk cId="1646785135" sldId="263"/>
        </pc:sldMkLst>
        <pc:picChg chg="mod">
          <ac:chgData name="王 海" userId="6108664a2e29d5c6" providerId="LiveId" clId="{5BF4BD61-46E1-2A43-A8F6-39AC7E044744}" dt="2022-03-22T12:00:43.573" v="7031" actId="1076"/>
          <ac:picMkLst>
            <pc:docMk/>
            <pc:sldMk cId="1646785135" sldId="263"/>
            <ac:picMk id="7" creationId="{FC6312A2-7495-1B43-90B0-792C5A907AA8}"/>
          </ac:picMkLst>
        </pc:picChg>
      </pc:sldChg>
      <pc:sldChg chg="ord">
        <pc:chgData name="王 海" userId="6108664a2e29d5c6" providerId="LiveId" clId="{5BF4BD61-46E1-2A43-A8F6-39AC7E044744}" dt="2022-03-23T17:54:02.244" v="17146" actId="20578"/>
        <pc:sldMkLst>
          <pc:docMk/>
          <pc:sldMk cId="2386833024" sldId="265"/>
        </pc:sldMkLst>
      </pc:sldChg>
      <pc:sldChg chg="modSp mod">
        <pc:chgData name="王 海" userId="6108664a2e29d5c6" providerId="LiveId" clId="{5BF4BD61-46E1-2A43-A8F6-39AC7E044744}" dt="2022-03-24T08:32:19.232" v="19312" actId="207"/>
        <pc:sldMkLst>
          <pc:docMk/>
          <pc:sldMk cId="535041078" sldId="267"/>
        </pc:sldMkLst>
        <pc:spChg chg="mod">
          <ac:chgData name="王 海" userId="6108664a2e29d5c6" providerId="LiveId" clId="{5BF4BD61-46E1-2A43-A8F6-39AC7E044744}" dt="2022-03-24T08:32:19.232" v="19312" actId="207"/>
          <ac:spMkLst>
            <pc:docMk/>
            <pc:sldMk cId="535041078" sldId="267"/>
            <ac:spMk id="6" creationId="{6488EF1B-B934-DB42-A5E0-BA5A4F7F3D82}"/>
          </ac:spMkLst>
        </pc:spChg>
      </pc:sldChg>
      <pc:sldChg chg="addSp delSp modSp mod setBg">
        <pc:chgData name="王 海" userId="6108664a2e29d5c6" providerId="LiveId" clId="{5BF4BD61-46E1-2A43-A8F6-39AC7E044744}" dt="2022-03-24T10:37:39.063" v="19324" actId="255"/>
        <pc:sldMkLst>
          <pc:docMk/>
          <pc:sldMk cId="2883405126" sldId="268"/>
        </pc:sldMkLst>
        <pc:spChg chg="mod">
          <ac:chgData name="王 海" userId="6108664a2e29d5c6" providerId="LiveId" clId="{5BF4BD61-46E1-2A43-A8F6-39AC7E044744}" dt="2022-03-23T15:36:33.669" v="15791" actId="207"/>
          <ac:spMkLst>
            <pc:docMk/>
            <pc:sldMk cId="2883405126" sldId="268"/>
            <ac:spMk id="2" creationId="{FECC50C5-ABDD-9549-A3BC-A3E1AB5BC9B1}"/>
          </ac:spMkLst>
        </pc:spChg>
        <pc:spChg chg="mod">
          <ac:chgData name="王 海" userId="6108664a2e29d5c6" providerId="LiveId" clId="{5BF4BD61-46E1-2A43-A8F6-39AC7E044744}" dt="2022-03-23T15:43:37.963" v="16027" actId="207"/>
          <ac:spMkLst>
            <pc:docMk/>
            <pc:sldMk cId="2883405126" sldId="268"/>
            <ac:spMk id="57" creationId="{42E76C69-32AD-C643-A38C-B35C71E6F4D0}"/>
          </ac:spMkLst>
        </pc:spChg>
        <pc:spChg chg="mod">
          <ac:chgData name="王 海" userId="6108664a2e29d5c6" providerId="LiveId" clId="{5BF4BD61-46E1-2A43-A8F6-39AC7E044744}" dt="2022-03-23T15:43:37.963" v="16027" actId="207"/>
          <ac:spMkLst>
            <pc:docMk/>
            <pc:sldMk cId="2883405126" sldId="268"/>
            <ac:spMk id="58" creationId="{209B8A51-88F4-0B4E-80F7-82F8067C0E54}"/>
          </ac:spMkLst>
        </pc:spChg>
        <pc:spChg chg="mod">
          <ac:chgData name="王 海" userId="6108664a2e29d5c6" providerId="LiveId" clId="{5BF4BD61-46E1-2A43-A8F6-39AC7E044744}" dt="2022-03-23T15:43:37.963" v="16027" actId="207"/>
          <ac:spMkLst>
            <pc:docMk/>
            <pc:sldMk cId="2883405126" sldId="268"/>
            <ac:spMk id="60" creationId="{43E7B20F-DCE4-F34E-B4F6-91A19467448E}"/>
          </ac:spMkLst>
        </pc:spChg>
        <pc:spChg chg="mod">
          <ac:chgData name="王 海" userId="6108664a2e29d5c6" providerId="LiveId" clId="{5BF4BD61-46E1-2A43-A8F6-39AC7E044744}" dt="2022-03-23T15:43:37.963" v="16027" actId="207"/>
          <ac:spMkLst>
            <pc:docMk/>
            <pc:sldMk cId="2883405126" sldId="268"/>
            <ac:spMk id="65" creationId="{86EF6284-3A61-514D-9372-3D22B60A25A2}"/>
          </ac:spMkLst>
        </pc:spChg>
        <pc:spChg chg="mod">
          <ac:chgData name="王 海" userId="6108664a2e29d5c6" providerId="LiveId" clId="{5BF4BD61-46E1-2A43-A8F6-39AC7E044744}" dt="2022-03-23T15:45:47.168" v="16118" actId="207"/>
          <ac:spMkLst>
            <pc:docMk/>
            <pc:sldMk cId="2883405126" sldId="268"/>
            <ac:spMk id="66" creationId="{03136FEC-8337-9E4D-BE9D-500018D0C2A5}"/>
          </ac:spMkLst>
        </pc:spChg>
        <pc:spChg chg="mod">
          <ac:chgData name="王 海" userId="6108664a2e29d5c6" providerId="LiveId" clId="{5BF4BD61-46E1-2A43-A8F6-39AC7E044744}" dt="2022-03-23T15:45:40.662" v="16116" actId="207"/>
          <ac:spMkLst>
            <pc:docMk/>
            <pc:sldMk cId="2883405126" sldId="268"/>
            <ac:spMk id="67" creationId="{C728D8C1-E783-AA47-8F9A-15B660C55E8D}"/>
          </ac:spMkLst>
        </pc:spChg>
        <pc:spChg chg="mod">
          <ac:chgData name="王 海" userId="6108664a2e29d5c6" providerId="LiveId" clId="{5BF4BD61-46E1-2A43-A8F6-39AC7E044744}" dt="2022-03-23T15:43:37.963" v="16027" actId="207"/>
          <ac:spMkLst>
            <pc:docMk/>
            <pc:sldMk cId="2883405126" sldId="268"/>
            <ac:spMk id="68" creationId="{459CFBD7-7455-374F-98AA-8FB1B0ED4554}"/>
          </ac:spMkLst>
        </pc:spChg>
        <pc:spChg chg="mod">
          <ac:chgData name="王 海" userId="6108664a2e29d5c6" providerId="LiveId" clId="{5BF4BD61-46E1-2A43-A8F6-39AC7E044744}" dt="2022-03-23T15:43:37.963" v="16027" actId="207"/>
          <ac:spMkLst>
            <pc:docMk/>
            <pc:sldMk cId="2883405126" sldId="268"/>
            <ac:spMk id="70" creationId="{4F5E9128-1366-114F-BADC-9A611750654F}"/>
          </ac:spMkLst>
        </pc:spChg>
        <pc:spChg chg="mod">
          <ac:chgData name="王 海" userId="6108664a2e29d5c6" providerId="LiveId" clId="{5BF4BD61-46E1-2A43-A8F6-39AC7E044744}" dt="2022-03-23T15:43:37.963" v="16027" actId="207"/>
          <ac:spMkLst>
            <pc:docMk/>
            <pc:sldMk cId="2883405126" sldId="268"/>
            <ac:spMk id="90" creationId="{33C6B59B-C5E9-DD4A-BD72-39D056AFCEC0}"/>
          </ac:spMkLst>
        </pc:spChg>
        <pc:spChg chg="mod">
          <ac:chgData name="王 海" userId="6108664a2e29d5c6" providerId="LiveId" clId="{5BF4BD61-46E1-2A43-A8F6-39AC7E044744}" dt="2022-03-23T15:52:57.825" v="16180" actId="1076"/>
          <ac:spMkLst>
            <pc:docMk/>
            <pc:sldMk cId="2883405126" sldId="268"/>
            <ac:spMk id="91" creationId="{A11E2565-2516-5D43-BBB9-1FEBE88BF3F3}"/>
          </ac:spMkLst>
        </pc:spChg>
        <pc:spChg chg="mod">
          <ac:chgData name="王 海" userId="6108664a2e29d5c6" providerId="LiveId" clId="{5BF4BD61-46E1-2A43-A8F6-39AC7E044744}" dt="2022-03-23T15:43:37.963" v="16027" actId="207"/>
          <ac:spMkLst>
            <pc:docMk/>
            <pc:sldMk cId="2883405126" sldId="268"/>
            <ac:spMk id="118" creationId="{9E0BEB05-DD8C-7349-AEF0-EC0F3E524E0B}"/>
          </ac:spMkLst>
        </pc:spChg>
        <pc:spChg chg="mod">
          <ac:chgData name="王 海" userId="6108664a2e29d5c6" providerId="LiveId" clId="{5BF4BD61-46E1-2A43-A8F6-39AC7E044744}" dt="2022-03-23T15:43:37.963" v="16027" actId="207"/>
          <ac:spMkLst>
            <pc:docMk/>
            <pc:sldMk cId="2883405126" sldId="268"/>
            <ac:spMk id="119" creationId="{0763E4EA-032F-3243-94C2-F2E6EA24A357}"/>
          </ac:spMkLst>
        </pc:spChg>
        <pc:spChg chg="mod">
          <ac:chgData name="王 海" userId="6108664a2e29d5c6" providerId="LiveId" clId="{5BF4BD61-46E1-2A43-A8F6-39AC7E044744}" dt="2022-03-24T10:37:39.063" v="19324" actId="255"/>
          <ac:spMkLst>
            <pc:docMk/>
            <pc:sldMk cId="2883405126" sldId="268"/>
            <ac:spMk id="122" creationId="{AC113D54-357E-614A-89CE-CB58CDA08222}"/>
          </ac:spMkLst>
        </pc:spChg>
        <pc:grpChg chg="mod">
          <ac:chgData name="王 海" userId="6108664a2e29d5c6" providerId="LiveId" clId="{5BF4BD61-46E1-2A43-A8F6-39AC7E044744}" dt="2022-03-23T15:43:37.963" v="16027" actId="207"/>
          <ac:grpSpMkLst>
            <pc:docMk/>
            <pc:sldMk cId="2883405126" sldId="268"/>
            <ac:grpSpMk id="48" creationId="{4AC9A008-637C-F943-BFB1-D1508B069277}"/>
          </ac:grpSpMkLst>
        </pc:grpChg>
        <pc:grpChg chg="mod">
          <ac:chgData name="王 海" userId="6108664a2e29d5c6" providerId="LiveId" clId="{5BF4BD61-46E1-2A43-A8F6-39AC7E044744}" dt="2022-03-23T15:43:37.963" v="16027" actId="207"/>
          <ac:grpSpMkLst>
            <pc:docMk/>
            <pc:sldMk cId="2883405126" sldId="268"/>
            <ac:grpSpMk id="89" creationId="{BB570F78-35B7-5E44-8C4D-210B5597FC11}"/>
          </ac:grpSpMkLst>
        </pc:grpChg>
        <pc:grpChg chg="mod">
          <ac:chgData name="王 海" userId="6108664a2e29d5c6" providerId="LiveId" clId="{5BF4BD61-46E1-2A43-A8F6-39AC7E044744}" dt="2022-03-23T15:43:37.963" v="16027" actId="207"/>
          <ac:grpSpMkLst>
            <pc:docMk/>
            <pc:sldMk cId="2883405126" sldId="268"/>
            <ac:grpSpMk id="92" creationId="{AE695350-1E4C-7649-B716-9374D6D94724}"/>
          </ac:grpSpMkLst>
        </pc:grpChg>
        <pc:grpChg chg="mod">
          <ac:chgData name="王 海" userId="6108664a2e29d5c6" providerId="LiveId" clId="{5BF4BD61-46E1-2A43-A8F6-39AC7E044744}" dt="2022-03-23T15:43:37.963" v="16027" actId="207"/>
          <ac:grpSpMkLst>
            <pc:docMk/>
            <pc:sldMk cId="2883405126" sldId="268"/>
            <ac:grpSpMk id="117" creationId="{EDAF6BA9-4451-514A-986B-E9C091402D8A}"/>
          </ac:grpSpMkLst>
        </pc:grpChg>
        <pc:grpChg chg="mod">
          <ac:chgData name="王 海" userId="6108664a2e29d5c6" providerId="LiveId" clId="{5BF4BD61-46E1-2A43-A8F6-39AC7E044744}" dt="2022-03-23T15:43:37.963" v="16027" actId="207"/>
          <ac:grpSpMkLst>
            <pc:docMk/>
            <pc:sldMk cId="2883405126" sldId="268"/>
            <ac:grpSpMk id="120" creationId="{718FBC5D-FF6D-494B-B7C4-CF115EE6731E}"/>
          </ac:grpSpMkLst>
        </pc:grpChg>
        <pc:picChg chg="add mod">
          <ac:chgData name="王 海" userId="6108664a2e29d5c6" providerId="LiveId" clId="{5BF4BD61-46E1-2A43-A8F6-39AC7E044744}" dt="2022-03-23T15:52:54.673" v="16179" actId="1076"/>
          <ac:picMkLst>
            <pc:docMk/>
            <pc:sldMk cId="2883405126" sldId="268"/>
            <ac:picMk id="5" creationId="{59E6CC7E-43C1-4740-8F00-8CBC6C946494}"/>
          </ac:picMkLst>
        </pc:picChg>
        <pc:picChg chg="del mod">
          <ac:chgData name="王 海" userId="6108664a2e29d5c6" providerId="LiveId" clId="{5BF4BD61-46E1-2A43-A8F6-39AC7E044744}" dt="2022-03-23T15:52:22.640" v="16170" actId="478"/>
          <ac:picMkLst>
            <pc:docMk/>
            <pc:sldMk cId="2883405126" sldId="268"/>
            <ac:picMk id="84" creationId="{2264289E-9DA2-DB42-8F96-33413B4CE247}"/>
          </ac:picMkLst>
        </pc:picChg>
        <pc:cxnChg chg="mod">
          <ac:chgData name="王 海" userId="6108664a2e29d5c6" providerId="LiveId" clId="{5BF4BD61-46E1-2A43-A8F6-39AC7E044744}" dt="2022-03-23T15:36:29.072" v="15790" actId="692"/>
          <ac:cxnSpMkLst>
            <pc:docMk/>
            <pc:sldMk cId="2883405126" sldId="268"/>
            <ac:cxnSpMk id="4" creationId="{EFB4C8E1-3858-AC4C-B3CA-2788EE57FDAC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6" creationId="{3042DC6F-3618-9449-AC74-CA635A0759D1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8" creationId="{B5966E60-8791-ED42-AEAA-F03244A7DC06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18" creationId="{A37CAFC2-B12B-7C40-9AC4-6492459B8D47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19" creationId="{02738145-3417-2A4D-A349-4B764FAC7616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20" creationId="{D3CDBC35-7AB4-CE46-A4DB-C72D99F25C53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21" creationId="{9624FADD-DCB4-084B-9185-31BE524B43EB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22" creationId="{AEB36352-ED9D-0145-9BC8-27AD518AFB71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23" creationId="{D892FC11-ADCB-BA42-92B6-9BB7FCC33E90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24" creationId="{538E95F6-3A55-B74F-A91E-F9547902CD52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25" creationId="{A0D6EE96-6C34-154E-866D-2D231DE725D8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26" creationId="{4478286D-E613-934B-BF3F-06072A3BEE36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27" creationId="{F4E692D4-7DE5-ED47-AC85-5FB63EE73CA2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28" creationId="{FBDCBB36-82B7-3742-BBDF-ED492C33F99F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29" creationId="{27FB08DC-9247-DB41-855A-C42714A1AA35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30" creationId="{94957896-AC58-624F-BEBA-2928306B3BE2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31" creationId="{3F43BDD7-487C-8149-9D9B-8EA67E0B4EBA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33" creationId="{EB1C9DB6-C895-CA44-A5FB-AE14BA0C1A59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34" creationId="{96091CBC-F775-0247-8E37-ECAF2D93B237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35" creationId="{BCB589A4-5340-D148-B85D-716190044141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36" creationId="{55026F5E-E8C2-F544-8D5B-161522F47F6E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37" creationId="{A122EFC5-341F-5640-9F43-13618FD32380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38" creationId="{33DC2890-1721-5045-9D56-4AFC8276CDA5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39" creationId="{8AABF85F-486E-364B-BFCC-F88930C0003F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40" creationId="{298CCED2-1792-6947-949A-BA4A75FF793E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41" creationId="{7460000A-D42C-5B4C-9B78-A50F80CF34E5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42" creationId="{E68F9EE9-5105-2044-8D70-3AB2ED48C68E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43" creationId="{48524468-5B42-6D48-AAD6-99330B63CE64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44" creationId="{12210F25-012C-E844-9271-904BAC355B05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45" creationId="{B4A39E94-33DF-F74E-97BD-2682BBE6577F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46" creationId="{B09C8A11-FFF3-7A47-AA0F-662C52FDFB09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47" creationId="{2640DF59-9ACA-8F46-97E4-8D199726F4E2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52" creationId="{B1D7C730-353D-014E-AFE4-B287E55CF2BB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62" creationId="{C404B41A-F0FC-2E4C-89FB-E4978A91629A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63" creationId="{299704E4-B95B-DF46-AC33-659BA2A48527}"/>
          </ac:cxnSpMkLst>
        </pc:cxnChg>
        <pc:cxnChg chg="mod">
          <ac:chgData name="王 海" userId="6108664a2e29d5c6" providerId="LiveId" clId="{5BF4BD61-46E1-2A43-A8F6-39AC7E044744}" dt="2022-03-23T15:43:53.992" v="16028" actId="692"/>
          <ac:cxnSpMkLst>
            <pc:docMk/>
            <pc:sldMk cId="2883405126" sldId="268"/>
            <ac:cxnSpMk id="74" creationId="{783BF4CA-5967-C345-AFE2-A0901B96062A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94" creationId="{5968D633-876A-5740-B9FD-B0BBC13AB992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95" creationId="{FA589B39-8D90-5145-94F0-888FDE6FFA76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101" creationId="{4569D01C-EBF6-1B47-9209-DFF547542405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102" creationId="{EA7E0F10-F988-FF4F-9D85-BD2EB256B5C8}"/>
          </ac:cxnSpMkLst>
        </pc:cxnChg>
        <pc:cxnChg chg="mod">
          <ac:chgData name="王 海" userId="6108664a2e29d5c6" providerId="LiveId" clId="{5BF4BD61-46E1-2A43-A8F6-39AC7E044744}" dt="2022-03-23T15:43:37.963" v="16027" actId="207"/>
          <ac:cxnSpMkLst>
            <pc:docMk/>
            <pc:sldMk cId="2883405126" sldId="268"/>
            <ac:cxnSpMk id="105" creationId="{60C95DA5-DAC7-2A4F-9DFF-E37867C3CB18}"/>
          </ac:cxnSpMkLst>
        </pc:cxnChg>
      </pc:sldChg>
      <pc:sldChg chg="modSp add del mod ord setBg">
        <pc:chgData name="王 海" userId="6108664a2e29d5c6" providerId="LiveId" clId="{5BF4BD61-46E1-2A43-A8F6-39AC7E044744}" dt="2022-03-24T06:47:18.276" v="18661" actId="1076"/>
        <pc:sldMkLst>
          <pc:docMk/>
          <pc:sldMk cId="3874408177" sldId="269"/>
        </pc:sldMkLst>
        <pc:spChg chg="mod">
          <ac:chgData name="王 海" userId="6108664a2e29d5c6" providerId="LiveId" clId="{5BF4BD61-46E1-2A43-A8F6-39AC7E044744}" dt="2022-03-24T06:47:02.711" v="18660" actId="15"/>
          <ac:spMkLst>
            <pc:docMk/>
            <pc:sldMk cId="3874408177" sldId="269"/>
            <ac:spMk id="4" creationId="{6B90DEBB-27CD-C04A-8AEE-B95CE7A05305}"/>
          </ac:spMkLst>
        </pc:spChg>
        <pc:spChg chg="mod">
          <ac:chgData name="王 海" userId="6108664a2e29d5c6" providerId="LiveId" clId="{5BF4BD61-46E1-2A43-A8F6-39AC7E044744}" dt="2022-03-23T15:47:19.285" v="16122" actId="207"/>
          <ac:spMkLst>
            <pc:docMk/>
            <pc:sldMk cId="3874408177" sldId="269"/>
            <ac:spMk id="5" creationId="{BFFF1F4A-262B-2148-AECA-B4A00A224D3E}"/>
          </ac:spMkLst>
        </pc:spChg>
        <pc:spChg chg="mod">
          <ac:chgData name="王 海" userId="6108664a2e29d5c6" providerId="LiveId" clId="{5BF4BD61-46E1-2A43-A8F6-39AC7E044744}" dt="2022-03-24T06:47:18.276" v="18661" actId="1076"/>
          <ac:spMkLst>
            <pc:docMk/>
            <pc:sldMk cId="3874408177" sldId="269"/>
            <ac:spMk id="8" creationId="{A8E0B37C-D86E-1644-9B54-540F24E560D4}"/>
          </ac:spMkLst>
        </pc:spChg>
        <pc:cxnChg chg="mod">
          <ac:chgData name="王 海" userId="6108664a2e29d5c6" providerId="LiveId" clId="{5BF4BD61-46E1-2A43-A8F6-39AC7E044744}" dt="2022-03-23T15:47:08.801" v="16120" actId="692"/>
          <ac:cxnSpMkLst>
            <pc:docMk/>
            <pc:sldMk cId="3874408177" sldId="269"/>
            <ac:cxnSpMk id="6" creationId="{D0CDED4D-A12B-1643-A015-60BE7FF55CC7}"/>
          </ac:cxnSpMkLst>
        </pc:cxnChg>
      </pc:sldChg>
      <pc:sldChg chg="addSp modSp mod setBg">
        <pc:chgData name="王 海" userId="6108664a2e29d5c6" providerId="LiveId" clId="{5BF4BD61-46E1-2A43-A8F6-39AC7E044744}" dt="2022-03-31T07:02:39.075" v="20265" actId="20577"/>
        <pc:sldMkLst>
          <pc:docMk/>
          <pc:sldMk cId="1699005987" sldId="270"/>
        </pc:sldMkLst>
        <pc:spChg chg="mod">
          <ac:chgData name="王 海" userId="6108664a2e29d5c6" providerId="LiveId" clId="{5BF4BD61-46E1-2A43-A8F6-39AC7E044744}" dt="2022-03-23T15:48:22.375" v="16135" actId="207"/>
          <ac:spMkLst>
            <pc:docMk/>
            <pc:sldMk cId="1699005987" sldId="270"/>
            <ac:spMk id="2" creationId="{5D96A4E4-22BD-8747-9DDA-CCFFA4A31F7F}"/>
          </ac:spMkLst>
        </pc:spChg>
        <pc:spChg chg="mod">
          <ac:chgData name="王 海" userId="6108664a2e29d5c6" providerId="LiveId" clId="{5BF4BD61-46E1-2A43-A8F6-39AC7E044744}" dt="2022-03-31T07:02:39.075" v="20265" actId="20577"/>
          <ac:spMkLst>
            <pc:docMk/>
            <pc:sldMk cId="1699005987" sldId="270"/>
            <ac:spMk id="3" creationId="{13582165-2FC5-2D4B-B2F8-4825CF6EE5B2}"/>
          </ac:spMkLst>
        </pc:spChg>
        <pc:spChg chg="add mod">
          <ac:chgData name="王 海" userId="6108664a2e29d5c6" providerId="LiveId" clId="{5BF4BD61-46E1-2A43-A8F6-39AC7E044744}" dt="2022-03-22T05:07:14.242" v="1533" actId="1076"/>
          <ac:spMkLst>
            <pc:docMk/>
            <pc:sldMk cId="1699005987" sldId="270"/>
            <ac:spMk id="5" creationId="{73D310C7-16ED-D141-8810-39173C8C2C48}"/>
          </ac:spMkLst>
        </pc:spChg>
        <pc:spChg chg="add mod">
          <ac:chgData name="王 海" userId="6108664a2e29d5c6" providerId="LiveId" clId="{5BF4BD61-46E1-2A43-A8F6-39AC7E044744}" dt="2022-03-23T15:51:43.678" v="16163" actId="207"/>
          <ac:spMkLst>
            <pc:docMk/>
            <pc:sldMk cId="1699005987" sldId="270"/>
            <ac:spMk id="6" creationId="{2D76C2E4-78F4-9C41-89B9-128088068E72}"/>
          </ac:spMkLst>
        </pc:spChg>
        <pc:spChg chg="add mod">
          <ac:chgData name="王 海" userId="6108664a2e29d5c6" providerId="LiveId" clId="{5BF4BD61-46E1-2A43-A8F6-39AC7E044744}" dt="2022-03-22T05:07:14.242" v="1533" actId="1076"/>
          <ac:spMkLst>
            <pc:docMk/>
            <pc:sldMk cId="1699005987" sldId="270"/>
            <ac:spMk id="7" creationId="{D74A439A-1C20-894F-BDC8-B16601EEFD93}"/>
          </ac:spMkLst>
        </pc:spChg>
        <pc:spChg chg="add mod">
          <ac:chgData name="王 海" userId="6108664a2e29d5c6" providerId="LiveId" clId="{5BF4BD61-46E1-2A43-A8F6-39AC7E044744}" dt="2022-03-23T18:12:29.779" v="17324" actId="1076"/>
          <ac:spMkLst>
            <pc:docMk/>
            <pc:sldMk cId="1699005987" sldId="270"/>
            <ac:spMk id="8" creationId="{6E290392-612F-064C-B9FF-00FDD7A92C98}"/>
          </ac:spMkLst>
        </pc:spChg>
        <pc:cxnChg chg="mod">
          <ac:chgData name="王 海" userId="6108664a2e29d5c6" providerId="LiveId" clId="{5BF4BD61-46E1-2A43-A8F6-39AC7E044744}" dt="2022-03-23T15:51:51.332" v="16165" actId="692"/>
          <ac:cxnSpMkLst>
            <pc:docMk/>
            <pc:sldMk cId="1699005987" sldId="270"/>
            <ac:cxnSpMk id="4" creationId="{6F51EB41-FA0E-FC46-9F14-B49922419BEA}"/>
          </ac:cxnSpMkLst>
        </pc:cxnChg>
      </pc:sldChg>
      <pc:sldChg chg="addSp delSp modSp new mod ord setBg">
        <pc:chgData name="王 海" userId="6108664a2e29d5c6" providerId="LiveId" clId="{5BF4BD61-46E1-2A43-A8F6-39AC7E044744}" dt="2022-03-31T06:56:23.360" v="20251" actId="27636"/>
        <pc:sldMkLst>
          <pc:docMk/>
          <pc:sldMk cId="376911008" sldId="271"/>
        </pc:sldMkLst>
        <pc:spChg chg="del">
          <ac:chgData name="王 海" userId="6108664a2e29d5c6" providerId="LiveId" clId="{5BF4BD61-46E1-2A43-A8F6-39AC7E044744}" dt="2022-03-22T02:53:53.964" v="46" actId="478"/>
          <ac:spMkLst>
            <pc:docMk/>
            <pc:sldMk cId="376911008" sldId="271"/>
            <ac:spMk id="2" creationId="{B6C99BAC-2792-A048-868C-929826856AC5}"/>
          </ac:spMkLst>
        </pc:spChg>
        <pc:spChg chg="mod">
          <ac:chgData name="王 海" userId="6108664a2e29d5c6" providerId="LiveId" clId="{5BF4BD61-46E1-2A43-A8F6-39AC7E044744}" dt="2022-03-31T06:56:23.360" v="20251" actId="27636"/>
          <ac:spMkLst>
            <pc:docMk/>
            <pc:sldMk cId="376911008" sldId="271"/>
            <ac:spMk id="3" creationId="{4DA004E8-6DEE-094E-8244-6EE40AC62691}"/>
          </ac:spMkLst>
        </pc:spChg>
        <pc:spChg chg="add mod">
          <ac:chgData name="王 海" userId="6108664a2e29d5c6" providerId="LiveId" clId="{5BF4BD61-46E1-2A43-A8F6-39AC7E044744}" dt="2022-03-23T15:47:39.601" v="16126" actId="207"/>
          <ac:spMkLst>
            <pc:docMk/>
            <pc:sldMk cId="376911008" sldId="271"/>
            <ac:spMk id="4" creationId="{8169ECA4-9B9F-924C-A7A0-86DE85EA503D}"/>
          </ac:spMkLst>
        </pc:spChg>
        <pc:spChg chg="add mod">
          <ac:chgData name="王 海" userId="6108664a2e29d5c6" providerId="LiveId" clId="{5BF4BD61-46E1-2A43-A8F6-39AC7E044744}" dt="2022-03-23T15:47:47.176" v="16128" actId="207"/>
          <ac:spMkLst>
            <pc:docMk/>
            <pc:sldMk cId="376911008" sldId="271"/>
            <ac:spMk id="10" creationId="{7DA3D69D-0C16-D044-BBC6-C12B29232FA8}"/>
          </ac:spMkLst>
        </pc:spChg>
        <pc:spChg chg="add mod">
          <ac:chgData name="王 海" userId="6108664a2e29d5c6" providerId="LiveId" clId="{5BF4BD61-46E1-2A43-A8F6-39AC7E044744}" dt="2022-03-23T16:58:49.121" v="16902" actId="1076"/>
          <ac:spMkLst>
            <pc:docMk/>
            <pc:sldMk cId="376911008" sldId="271"/>
            <ac:spMk id="11" creationId="{0D3D1150-ED3E-FB4E-BED1-4620CA9AA133}"/>
          </ac:spMkLst>
        </pc:spChg>
        <pc:picChg chg="add mod">
          <ac:chgData name="王 海" userId="6108664a2e29d5c6" providerId="LiveId" clId="{5BF4BD61-46E1-2A43-A8F6-39AC7E044744}" dt="2022-03-23T08:28:37.324" v="11851" actId="1076"/>
          <ac:picMkLst>
            <pc:docMk/>
            <pc:sldMk cId="376911008" sldId="271"/>
            <ac:picMk id="7" creationId="{6B6AE698-CBAA-794E-9DFD-4B303C4C5C33}"/>
          </ac:picMkLst>
        </pc:picChg>
        <pc:picChg chg="add mod">
          <ac:chgData name="王 海" userId="6108664a2e29d5c6" providerId="LiveId" clId="{5BF4BD61-46E1-2A43-A8F6-39AC7E044744}" dt="2022-03-23T08:28:39.665" v="11852" actId="1076"/>
          <ac:picMkLst>
            <pc:docMk/>
            <pc:sldMk cId="376911008" sldId="271"/>
            <ac:picMk id="9" creationId="{EA516C61-67F7-F64B-84D7-98BD01A57455}"/>
          </ac:picMkLst>
        </pc:picChg>
        <pc:picChg chg="add del">
          <ac:chgData name="王 海" userId="6108664a2e29d5c6" providerId="LiveId" clId="{5BF4BD61-46E1-2A43-A8F6-39AC7E044744}" dt="2022-03-23T08:29:18.113" v="11895"/>
          <ac:picMkLst>
            <pc:docMk/>
            <pc:sldMk cId="376911008" sldId="271"/>
            <ac:picMk id="12" creationId="{554819A8-C144-4641-80B0-98413AC1DB0C}"/>
          </ac:picMkLst>
        </pc:picChg>
        <pc:cxnChg chg="add mod">
          <ac:chgData name="王 海" userId="6108664a2e29d5c6" providerId="LiveId" clId="{5BF4BD61-46E1-2A43-A8F6-39AC7E044744}" dt="2022-03-23T15:47:55.539" v="16131" actId="692"/>
          <ac:cxnSpMkLst>
            <pc:docMk/>
            <pc:sldMk cId="376911008" sldId="271"/>
            <ac:cxnSpMk id="5" creationId="{BFFC1FFE-F405-484D-B4CE-EFFFE4077316}"/>
          </ac:cxnSpMkLst>
        </pc:cxnChg>
      </pc:sldChg>
      <pc:sldChg chg="addSp modSp new mod setBg">
        <pc:chgData name="王 海" userId="6108664a2e29d5c6" providerId="LiveId" clId="{5BF4BD61-46E1-2A43-A8F6-39AC7E044744}" dt="2022-03-24T06:48:10.143" v="18699" actId="20577"/>
        <pc:sldMkLst>
          <pc:docMk/>
          <pc:sldMk cId="940458471" sldId="272"/>
        </pc:sldMkLst>
        <pc:spChg chg="mod">
          <ac:chgData name="王 海" userId="6108664a2e29d5c6" providerId="LiveId" clId="{5BF4BD61-46E1-2A43-A8F6-39AC7E044744}" dt="2022-03-23T15:48:09.333" v="16133" actId="207"/>
          <ac:spMkLst>
            <pc:docMk/>
            <pc:sldMk cId="940458471" sldId="272"/>
            <ac:spMk id="2" creationId="{78BE4C80-D990-2049-9344-42D67BEAF40F}"/>
          </ac:spMkLst>
        </pc:spChg>
        <pc:spChg chg="mod">
          <ac:chgData name="王 海" userId="6108664a2e29d5c6" providerId="LiveId" clId="{5BF4BD61-46E1-2A43-A8F6-39AC7E044744}" dt="2022-03-24T06:48:10.143" v="18699" actId="20577"/>
          <ac:spMkLst>
            <pc:docMk/>
            <pc:sldMk cId="940458471" sldId="272"/>
            <ac:spMk id="3" creationId="{16CBF241-43A9-F54C-8C01-D2EE5960DB96}"/>
          </ac:spMkLst>
        </pc:spChg>
        <pc:cxnChg chg="add mod">
          <ac:chgData name="王 海" userId="6108664a2e29d5c6" providerId="LiveId" clId="{5BF4BD61-46E1-2A43-A8F6-39AC7E044744}" dt="2022-03-23T15:51:57.123" v="16167" actId="692"/>
          <ac:cxnSpMkLst>
            <pc:docMk/>
            <pc:sldMk cId="940458471" sldId="272"/>
            <ac:cxnSpMk id="4" creationId="{7B63F51B-8B11-FE4D-A163-78AC29591C27}"/>
          </ac:cxnSpMkLst>
        </pc:cxnChg>
      </pc:sldChg>
      <pc:sldChg chg="addSp delSp modSp new mod setBg">
        <pc:chgData name="王 海" userId="6108664a2e29d5c6" providerId="LiveId" clId="{5BF4BD61-46E1-2A43-A8F6-39AC7E044744}" dt="2022-04-06T05:37:02.619" v="21049" actId="21"/>
        <pc:sldMkLst>
          <pc:docMk/>
          <pc:sldMk cId="2164000072" sldId="273"/>
        </pc:sldMkLst>
        <pc:spChg chg="mod">
          <ac:chgData name="王 海" userId="6108664a2e29d5c6" providerId="LiveId" clId="{5BF4BD61-46E1-2A43-A8F6-39AC7E044744}" dt="2022-03-23T15:53:13.540" v="16182" actId="207"/>
          <ac:spMkLst>
            <pc:docMk/>
            <pc:sldMk cId="2164000072" sldId="273"/>
            <ac:spMk id="2" creationId="{53361950-FA8A-1044-ABCB-4F69D408818B}"/>
          </ac:spMkLst>
        </pc:spChg>
        <pc:spChg chg="mod">
          <ac:chgData name="王 海" userId="6108664a2e29d5c6" providerId="LiveId" clId="{5BF4BD61-46E1-2A43-A8F6-39AC7E044744}" dt="2022-03-23T18:57:12.237" v="17907" actId="20577"/>
          <ac:spMkLst>
            <pc:docMk/>
            <pc:sldMk cId="2164000072" sldId="273"/>
            <ac:spMk id="3" creationId="{34EE14EA-191C-5B4E-869B-8AD8D6A20672}"/>
          </ac:spMkLst>
        </pc:spChg>
        <pc:graphicFrameChg chg="add mod modGraphic">
          <ac:chgData name="王 海" userId="6108664a2e29d5c6" providerId="LiveId" clId="{5BF4BD61-46E1-2A43-A8F6-39AC7E044744}" dt="2022-03-22T05:42:13.489" v="2394"/>
          <ac:graphicFrameMkLst>
            <pc:docMk/>
            <pc:sldMk cId="2164000072" sldId="273"/>
            <ac:graphicFrameMk id="5" creationId="{CE991456-27BE-3B41-A7B7-52F350892BF7}"/>
          </ac:graphicFrameMkLst>
        </pc:graphicFrameChg>
        <pc:inkChg chg="add del">
          <ac:chgData name="王 海" userId="6108664a2e29d5c6" providerId="LiveId" clId="{5BF4BD61-46E1-2A43-A8F6-39AC7E044744}" dt="2022-03-22T05:36:09.390" v="2363" actId="9405"/>
          <ac:inkMkLst>
            <pc:docMk/>
            <pc:sldMk cId="2164000072" sldId="273"/>
            <ac:inkMk id="6" creationId="{348FEDC1-3B54-2A4D-89E6-3512E11454ED}"/>
          </ac:inkMkLst>
        </pc:inkChg>
        <pc:inkChg chg="add del mod">
          <ac:chgData name="王 海" userId="6108664a2e29d5c6" providerId="LiveId" clId="{5BF4BD61-46E1-2A43-A8F6-39AC7E044744}" dt="2022-04-06T05:37:02.619" v="21049" actId="21"/>
          <ac:inkMkLst>
            <pc:docMk/>
            <pc:sldMk cId="2164000072" sldId="273"/>
            <ac:inkMk id="7" creationId="{01023213-630C-AA44-9466-873BD02D423E}"/>
          </ac:inkMkLst>
        </pc:inkChg>
        <pc:inkChg chg="add del">
          <ac:chgData name="王 海" userId="6108664a2e29d5c6" providerId="LiveId" clId="{5BF4BD61-46E1-2A43-A8F6-39AC7E044744}" dt="2022-03-22T05:36:16.769" v="2365" actId="9405"/>
          <ac:inkMkLst>
            <pc:docMk/>
            <pc:sldMk cId="2164000072" sldId="273"/>
            <ac:inkMk id="7" creationId="{6061EBEE-9092-6048-BEC2-13E55C305506}"/>
          </ac:inkMkLst>
        </pc:inkChg>
        <pc:inkChg chg="add del">
          <ac:chgData name="王 海" userId="6108664a2e29d5c6" providerId="LiveId" clId="{5BF4BD61-46E1-2A43-A8F6-39AC7E044744}" dt="2022-03-22T05:39:29.061" v="2377" actId="478"/>
          <ac:inkMkLst>
            <pc:docMk/>
            <pc:sldMk cId="2164000072" sldId="273"/>
            <ac:inkMk id="8" creationId="{5752F7AE-A5C3-AA47-8716-6AF8926C87EA}"/>
          </ac:inkMkLst>
        </pc:inkChg>
        <pc:inkChg chg="add del">
          <ac:chgData name="王 海" userId="6108664a2e29d5c6" providerId="LiveId" clId="{5BF4BD61-46E1-2A43-A8F6-39AC7E044744}" dt="2022-03-22T05:37:05.471" v="2368" actId="9405"/>
          <ac:inkMkLst>
            <pc:docMk/>
            <pc:sldMk cId="2164000072" sldId="273"/>
            <ac:inkMk id="9" creationId="{09936591-9C6E-3F44-9644-71F3DE4E7789}"/>
          </ac:inkMkLst>
        </pc:inkChg>
        <pc:inkChg chg="add del">
          <ac:chgData name="王 海" userId="6108664a2e29d5c6" providerId="LiveId" clId="{5BF4BD61-46E1-2A43-A8F6-39AC7E044744}" dt="2022-03-22T05:39:41.882" v="2379" actId="9405"/>
          <ac:inkMkLst>
            <pc:docMk/>
            <pc:sldMk cId="2164000072" sldId="273"/>
            <ac:inkMk id="10" creationId="{1DC9312F-84A5-C440-BF92-FB73B07C2B28}"/>
          </ac:inkMkLst>
        </pc:inkChg>
        <pc:inkChg chg="add del">
          <ac:chgData name="王 海" userId="6108664a2e29d5c6" providerId="LiveId" clId="{5BF4BD61-46E1-2A43-A8F6-39AC7E044744}" dt="2022-03-22T05:40:09.088" v="2383"/>
          <ac:inkMkLst>
            <pc:docMk/>
            <pc:sldMk cId="2164000072" sldId="273"/>
            <ac:inkMk id="11" creationId="{25586D29-5AA6-7942-8371-5366309338AE}"/>
          </ac:inkMkLst>
        </pc:inkChg>
        <pc:inkChg chg="add">
          <ac:chgData name="王 海" userId="6108664a2e29d5c6" providerId="LiveId" clId="{5BF4BD61-46E1-2A43-A8F6-39AC7E044744}" dt="2022-03-22T05:40:09.088" v="2383"/>
          <ac:inkMkLst>
            <pc:docMk/>
            <pc:sldMk cId="2164000072" sldId="273"/>
            <ac:inkMk id="12" creationId="{DF2CA8AA-42B3-A642-8E55-154033D37F66}"/>
          </ac:inkMkLst>
        </pc:inkChg>
        <pc:cxnChg chg="add mod">
          <ac:chgData name="王 海" userId="6108664a2e29d5c6" providerId="LiveId" clId="{5BF4BD61-46E1-2A43-A8F6-39AC7E044744}" dt="2022-03-23T15:53:32.841" v="16186" actId="692"/>
          <ac:cxnSpMkLst>
            <pc:docMk/>
            <pc:sldMk cId="2164000072" sldId="273"/>
            <ac:cxnSpMk id="4" creationId="{B3F90F6C-50A4-7F44-A6B9-BAF01C09CBEE}"/>
          </ac:cxnSpMkLst>
        </pc:cxnChg>
      </pc:sldChg>
      <pc:sldChg chg="addSp delSp modSp new mod setBg">
        <pc:chgData name="王 海" userId="6108664a2e29d5c6" providerId="LiveId" clId="{5BF4BD61-46E1-2A43-A8F6-39AC7E044744}" dt="2022-03-22T05:54:02.508" v="2498" actId="20577"/>
        <pc:sldMkLst>
          <pc:docMk/>
          <pc:sldMk cId="1912336188" sldId="274"/>
        </pc:sldMkLst>
        <pc:spChg chg="del">
          <ac:chgData name="王 海" userId="6108664a2e29d5c6" providerId="LiveId" clId="{5BF4BD61-46E1-2A43-A8F6-39AC7E044744}" dt="2022-03-22T05:48:44.162" v="2455" actId="478"/>
          <ac:spMkLst>
            <pc:docMk/>
            <pc:sldMk cId="1912336188" sldId="274"/>
            <ac:spMk id="2" creationId="{4E41AD26-D6E1-1544-928D-F8DA9FF6FC3A}"/>
          </ac:spMkLst>
        </pc:spChg>
        <pc:spChg chg="del">
          <ac:chgData name="王 海" userId="6108664a2e29d5c6" providerId="LiveId" clId="{5BF4BD61-46E1-2A43-A8F6-39AC7E044744}" dt="2022-03-22T05:48:45.233" v="2456" actId="478"/>
          <ac:spMkLst>
            <pc:docMk/>
            <pc:sldMk cId="1912336188" sldId="274"/>
            <ac:spMk id="3" creationId="{53D8C612-83FD-C241-83F2-5D99EBC65C3F}"/>
          </ac:spMkLst>
        </pc:spChg>
        <pc:spChg chg="add mod">
          <ac:chgData name="王 海" userId="6108664a2e29d5c6" providerId="LiveId" clId="{5BF4BD61-46E1-2A43-A8F6-39AC7E044744}" dt="2022-03-22T05:54:02.508" v="2498" actId="20577"/>
          <ac:spMkLst>
            <pc:docMk/>
            <pc:sldMk cId="1912336188" sldId="274"/>
            <ac:spMk id="10" creationId="{F5A0BA22-8DA8-374B-A90D-DEADD3AEDCFA}"/>
          </ac:spMkLst>
        </pc:spChg>
        <pc:picChg chg="add del mod">
          <ac:chgData name="王 海" userId="6108664a2e29d5c6" providerId="LiveId" clId="{5BF4BD61-46E1-2A43-A8F6-39AC7E044744}" dt="2022-03-22T05:51:54.057" v="2459" actId="478"/>
          <ac:picMkLst>
            <pc:docMk/>
            <pc:sldMk cId="1912336188" sldId="274"/>
            <ac:picMk id="5" creationId="{264137BB-4A2C-1448-BABF-1A124719289B}"/>
          </ac:picMkLst>
        </pc:picChg>
        <pc:picChg chg="add del mod">
          <ac:chgData name="王 海" userId="6108664a2e29d5c6" providerId="LiveId" clId="{5BF4BD61-46E1-2A43-A8F6-39AC7E044744}" dt="2022-03-22T05:53:33.637" v="2461" actId="478"/>
          <ac:picMkLst>
            <pc:docMk/>
            <pc:sldMk cId="1912336188" sldId="274"/>
            <ac:picMk id="7" creationId="{A3819019-B86B-374C-A5B8-F2E7592A1514}"/>
          </ac:picMkLst>
        </pc:picChg>
        <pc:picChg chg="add mod">
          <ac:chgData name="王 海" userId="6108664a2e29d5c6" providerId="LiveId" clId="{5BF4BD61-46E1-2A43-A8F6-39AC7E044744}" dt="2022-03-22T05:53:38.950" v="2462"/>
          <ac:picMkLst>
            <pc:docMk/>
            <pc:sldMk cId="1912336188" sldId="274"/>
            <ac:picMk id="9" creationId="{39B28595-A1A0-3C49-8FCA-F71AE4B41D17}"/>
          </ac:picMkLst>
        </pc:picChg>
      </pc:sldChg>
      <pc:sldChg chg="addSp modSp new mod setBg">
        <pc:chgData name="王 海" userId="6108664a2e29d5c6" providerId="LiveId" clId="{5BF4BD61-46E1-2A43-A8F6-39AC7E044744}" dt="2022-03-23T16:08:35.443" v="16590"/>
        <pc:sldMkLst>
          <pc:docMk/>
          <pc:sldMk cId="2836062600" sldId="275"/>
        </pc:sldMkLst>
        <pc:spChg chg="mod">
          <ac:chgData name="王 海" userId="6108664a2e29d5c6" providerId="LiveId" clId="{5BF4BD61-46E1-2A43-A8F6-39AC7E044744}" dt="2022-03-23T15:53:43.961" v="16188" actId="207"/>
          <ac:spMkLst>
            <pc:docMk/>
            <pc:sldMk cId="2836062600" sldId="275"/>
            <ac:spMk id="2" creationId="{4500C0DF-DE6E-204C-A6BB-3D8E8FC90F3B}"/>
          </ac:spMkLst>
        </pc:spChg>
        <pc:spChg chg="mod">
          <ac:chgData name="王 海" userId="6108664a2e29d5c6" providerId="LiveId" clId="{5BF4BD61-46E1-2A43-A8F6-39AC7E044744}" dt="2022-03-23T15:53:49.376" v="16189" actId="207"/>
          <ac:spMkLst>
            <pc:docMk/>
            <pc:sldMk cId="2836062600" sldId="275"/>
            <ac:spMk id="3" creationId="{5AA76D4C-6A67-FB4A-BF19-8D8DABF775AA}"/>
          </ac:spMkLst>
        </pc:spChg>
        <pc:cxnChg chg="add mod">
          <ac:chgData name="王 海" userId="6108664a2e29d5c6" providerId="LiveId" clId="{5BF4BD61-46E1-2A43-A8F6-39AC7E044744}" dt="2022-03-23T15:53:52.127" v="16191" actId="692"/>
          <ac:cxnSpMkLst>
            <pc:docMk/>
            <pc:sldMk cId="2836062600" sldId="275"/>
            <ac:cxnSpMk id="4" creationId="{72D524D6-4AEB-1B43-B3A5-84CCAC753509}"/>
          </ac:cxnSpMkLst>
        </pc:cxnChg>
      </pc:sldChg>
      <pc:sldChg chg="addSp delSp modSp new mod setBg">
        <pc:chgData name="王 海" userId="6108664a2e29d5c6" providerId="LiveId" clId="{5BF4BD61-46E1-2A43-A8F6-39AC7E044744}" dt="2022-03-24T16:31:04.211" v="19776" actId="20577"/>
        <pc:sldMkLst>
          <pc:docMk/>
          <pc:sldMk cId="4022054695" sldId="276"/>
        </pc:sldMkLst>
        <pc:spChg chg="del">
          <ac:chgData name="王 海" userId="6108664a2e29d5c6" providerId="LiveId" clId="{5BF4BD61-46E1-2A43-A8F6-39AC7E044744}" dt="2022-03-22T06:31:25.398" v="3357" actId="478"/>
          <ac:spMkLst>
            <pc:docMk/>
            <pc:sldMk cId="4022054695" sldId="276"/>
            <ac:spMk id="2" creationId="{300AA0CE-5923-0943-B314-1A05CD970AC7}"/>
          </ac:spMkLst>
        </pc:spChg>
        <pc:spChg chg="mod">
          <ac:chgData name="王 海" userId="6108664a2e29d5c6" providerId="LiveId" clId="{5BF4BD61-46E1-2A43-A8F6-39AC7E044744}" dt="2022-03-24T16:31:04.211" v="19776" actId="20577"/>
          <ac:spMkLst>
            <pc:docMk/>
            <pc:sldMk cId="4022054695" sldId="276"/>
            <ac:spMk id="3" creationId="{CAE6A95A-1915-EE41-91BE-A50190E03125}"/>
          </ac:spMkLst>
        </pc:spChg>
        <pc:spChg chg="add mod">
          <ac:chgData name="王 海" userId="6108664a2e29d5c6" providerId="LiveId" clId="{5BF4BD61-46E1-2A43-A8F6-39AC7E044744}" dt="2022-03-23T15:54:07.511" v="16193" actId="207"/>
          <ac:spMkLst>
            <pc:docMk/>
            <pc:sldMk cId="4022054695" sldId="276"/>
            <ac:spMk id="4" creationId="{BC2D6463-42ED-8C46-85E7-0CFDCD644962}"/>
          </ac:spMkLst>
        </pc:spChg>
        <pc:spChg chg="add mod">
          <ac:chgData name="王 海" userId="6108664a2e29d5c6" providerId="LiveId" clId="{5BF4BD61-46E1-2A43-A8F6-39AC7E044744}" dt="2022-03-22T06:59:38.780" v="3922" actId="1076"/>
          <ac:spMkLst>
            <pc:docMk/>
            <pc:sldMk cId="4022054695" sldId="276"/>
            <ac:spMk id="24" creationId="{24946CE3-18FC-384D-9541-039EE91DEEB3}"/>
          </ac:spMkLst>
        </pc:spChg>
        <pc:spChg chg="add mod">
          <ac:chgData name="王 海" userId="6108664a2e29d5c6" providerId="LiveId" clId="{5BF4BD61-46E1-2A43-A8F6-39AC7E044744}" dt="2022-03-22T06:59:36.726" v="3921" actId="1076"/>
          <ac:spMkLst>
            <pc:docMk/>
            <pc:sldMk cId="4022054695" sldId="276"/>
            <ac:spMk id="27" creationId="{A235C652-305F-234D-BC78-35591B2E2BC5}"/>
          </ac:spMkLst>
        </pc:spChg>
        <pc:spChg chg="add mod">
          <ac:chgData name="王 海" userId="6108664a2e29d5c6" providerId="LiveId" clId="{5BF4BD61-46E1-2A43-A8F6-39AC7E044744}" dt="2022-03-23T15:54:53.878" v="16201" actId="207"/>
          <ac:spMkLst>
            <pc:docMk/>
            <pc:sldMk cId="4022054695" sldId="276"/>
            <ac:spMk id="70" creationId="{DC1C0233-D691-A14D-AE80-D1CE910BDCE0}"/>
          </ac:spMkLst>
        </pc:spChg>
        <pc:spChg chg="add mod">
          <ac:chgData name="王 海" userId="6108664a2e29d5c6" providerId="LiveId" clId="{5BF4BD61-46E1-2A43-A8F6-39AC7E044744}" dt="2022-03-23T15:54:58.418" v="16202" actId="207"/>
          <ac:spMkLst>
            <pc:docMk/>
            <pc:sldMk cId="4022054695" sldId="276"/>
            <ac:spMk id="71" creationId="{0D3929B4-A3A5-9945-83DB-B36817D30603}"/>
          </ac:spMkLst>
        </pc:spChg>
        <pc:spChg chg="add mod">
          <ac:chgData name="王 海" userId="6108664a2e29d5c6" providerId="LiveId" clId="{5BF4BD61-46E1-2A43-A8F6-39AC7E044744}" dt="2022-03-23T15:54:21.731" v="16197" actId="207"/>
          <ac:spMkLst>
            <pc:docMk/>
            <pc:sldMk cId="4022054695" sldId="276"/>
            <ac:spMk id="72" creationId="{E3A7B79A-77D5-7C40-8452-2F662C5FC47C}"/>
          </ac:spMkLst>
        </pc:spChg>
        <pc:spChg chg="add mod">
          <ac:chgData name="王 海" userId="6108664a2e29d5c6" providerId="LiveId" clId="{5BF4BD61-46E1-2A43-A8F6-39AC7E044744}" dt="2022-03-23T15:56:03.193" v="16264" actId="692"/>
          <ac:spMkLst>
            <pc:docMk/>
            <pc:sldMk cId="4022054695" sldId="276"/>
            <ac:spMk id="74" creationId="{C5F67245-5E56-E844-8CFE-C5AB0215C2D7}"/>
          </ac:spMkLst>
        </pc:spChg>
        <pc:grpChg chg="add mod">
          <ac:chgData name="王 海" userId="6108664a2e29d5c6" providerId="LiveId" clId="{5BF4BD61-46E1-2A43-A8F6-39AC7E044744}" dt="2022-03-23T08:35:35.169" v="11995" actId="14100"/>
          <ac:grpSpMkLst>
            <pc:docMk/>
            <pc:sldMk cId="4022054695" sldId="276"/>
            <ac:grpSpMk id="73" creationId="{0420647A-BD31-4F46-8DD6-6BD3C9451234}"/>
          </ac:grpSpMkLst>
        </pc:grpChg>
        <pc:grpChg chg="add mod">
          <ac:chgData name="王 海" userId="6108664a2e29d5c6" providerId="LiveId" clId="{5BF4BD61-46E1-2A43-A8F6-39AC7E044744}" dt="2022-03-22T07:33:45.303" v="4381" actId="1076"/>
          <ac:grpSpMkLst>
            <pc:docMk/>
            <pc:sldMk cId="4022054695" sldId="276"/>
            <ac:grpSpMk id="109" creationId="{0B99901D-576A-1F45-AB43-028F9FC15D5C}"/>
          </ac:grpSpMkLst>
        </pc:grpChg>
        <pc:grpChg chg="add mod">
          <ac:chgData name="王 海" userId="6108664a2e29d5c6" providerId="LiveId" clId="{5BF4BD61-46E1-2A43-A8F6-39AC7E044744}" dt="2022-03-23T08:35:54.551" v="11997" actId="1076"/>
          <ac:grpSpMkLst>
            <pc:docMk/>
            <pc:sldMk cId="4022054695" sldId="276"/>
            <ac:grpSpMk id="110" creationId="{63B42C25-2BD8-1D4A-8BD7-68FD0736C86A}"/>
          </ac:grpSpMkLst>
        </pc:grpChg>
        <pc:cxnChg chg="add mod">
          <ac:chgData name="王 海" userId="6108664a2e29d5c6" providerId="LiveId" clId="{5BF4BD61-46E1-2A43-A8F6-39AC7E044744}" dt="2022-03-23T15:54:14.659" v="16196" actId="692"/>
          <ac:cxnSpMkLst>
            <pc:docMk/>
            <pc:sldMk cId="4022054695" sldId="276"/>
            <ac:cxnSpMk id="5" creationId="{B00C9399-54E9-CF4E-9EE3-1AFA87A58A49}"/>
          </ac:cxnSpMkLst>
        </pc:cxnChg>
        <pc:cxnChg chg="add del mod">
          <ac:chgData name="王 海" userId="6108664a2e29d5c6" providerId="LiveId" clId="{5BF4BD61-46E1-2A43-A8F6-39AC7E044744}" dt="2022-03-22T06:52:16.369" v="3838" actId="478"/>
          <ac:cxnSpMkLst>
            <pc:docMk/>
            <pc:sldMk cId="4022054695" sldId="276"/>
            <ac:cxnSpMk id="7" creationId="{AEE13088-268C-DA4A-841E-616FEE771E1B}"/>
          </ac:cxnSpMkLst>
        </pc:cxnChg>
        <pc:cxnChg chg="add mod">
          <ac:chgData name="王 海" userId="6108664a2e29d5c6" providerId="LiveId" clId="{5BF4BD61-46E1-2A43-A8F6-39AC7E044744}" dt="2022-03-23T15:54:40.600" v="16198" actId="692"/>
          <ac:cxnSpMkLst>
            <pc:docMk/>
            <pc:sldMk cId="4022054695" sldId="276"/>
            <ac:cxnSpMk id="9" creationId="{DA8C24B1-8A80-7B42-88A3-D274804E9491}"/>
          </ac:cxnSpMkLst>
        </pc:cxnChg>
        <pc:cxnChg chg="add mod">
          <ac:chgData name="王 海" userId="6108664a2e29d5c6" providerId="LiveId" clId="{5BF4BD61-46E1-2A43-A8F6-39AC7E044744}" dt="2022-03-23T15:54:40.600" v="16198" actId="692"/>
          <ac:cxnSpMkLst>
            <pc:docMk/>
            <pc:sldMk cId="4022054695" sldId="276"/>
            <ac:cxnSpMk id="11" creationId="{CF2E8423-DFB2-6843-9B7B-6B6D1BB1296E}"/>
          </ac:cxnSpMkLst>
        </pc:cxnChg>
        <pc:cxnChg chg="add mod">
          <ac:chgData name="王 海" userId="6108664a2e29d5c6" providerId="LiveId" clId="{5BF4BD61-46E1-2A43-A8F6-39AC7E044744}" dt="2022-03-23T15:54:40.600" v="16198" actId="692"/>
          <ac:cxnSpMkLst>
            <pc:docMk/>
            <pc:sldMk cId="4022054695" sldId="276"/>
            <ac:cxnSpMk id="16" creationId="{09C13924-1FC6-6F42-9947-92EF6AB1B2BC}"/>
          </ac:cxnSpMkLst>
        </pc:cxnChg>
        <pc:cxnChg chg="add mod">
          <ac:chgData name="王 海" userId="6108664a2e29d5c6" providerId="LiveId" clId="{5BF4BD61-46E1-2A43-A8F6-39AC7E044744}" dt="2022-03-23T15:54:40.600" v="16198" actId="692"/>
          <ac:cxnSpMkLst>
            <pc:docMk/>
            <pc:sldMk cId="4022054695" sldId="276"/>
            <ac:cxnSpMk id="19" creationId="{4B825AFE-37DB-2146-963A-A5C9FBAF4E7C}"/>
          </ac:cxnSpMkLst>
        </pc:cxnChg>
        <pc:cxnChg chg="add mod">
          <ac:chgData name="王 海" userId="6108664a2e29d5c6" providerId="LiveId" clId="{5BF4BD61-46E1-2A43-A8F6-39AC7E044744}" dt="2022-03-23T15:54:40.600" v="16198" actId="692"/>
          <ac:cxnSpMkLst>
            <pc:docMk/>
            <pc:sldMk cId="4022054695" sldId="276"/>
            <ac:cxnSpMk id="21" creationId="{D4541E5C-77ED-0D4D-A826-C9F7A53FEA0C}"/>
          </ac:cxnSpMkLst>
        </pc:cxnChg>
        <pc:cxnChg chg="add mod">
          <ac:chgData name="王 海" userId="6108664a2e29d5c6" providerId="LiveId" clId="{5BF4BD61-46E1-2A43-A8F6-39AC7E044744}" dt="2022-03-22T06:59:38.780" v="3922" actId="1076"/>
          <ac:cxnSpMkLst>
            <pc:docMk/>
            <pc:sldMk cId="4022054695" sldId="276"/>
            <ac:cxnSpMk id="26" creationId="{A6B59C4E-CDC6-3D4D-845F-5D927C4E76E7}"/>
          </ac:cxnSpMkLst>
        </pc:cxnChg>
        <pc:cxnChg chg="add mod">
          <ac:chgData name="王 海" userId="6108664a2e29d5c6" providerId="LiveId" clId="{5BF4BD61-46E1-2A43-A8F6-39AC7E044744}" dt="2022-03-23T15:54:46.587" v="16199" actId="692"/>
          <ac:cxnSpMkLst>
            <pc:docMk/>
            <pc:sldMk cId="4022054695" sldId="276"/>
            <ac:cxnSpMk id="29" creationId="{E183F487-7211-6849-83C5-02B6D76BC4D9}"/>
          </ac:cxnSpMkLst>
        </pc:cxnChg>
        <pc:cxnChg chg="add mod">
          <ac:chgData name="王 海" userId="6108664a2e29d5c6" providerId="LiveId" clId="{5BF4BD61-46E1-2A43-A8F6-39AC7E044744}" dt="2022-03-22T07:02:09.558" v="3951" actId="14100"/>
          <ac:cxnSpMkLst>
            <pc:docMk/>
            <pc:sldMk cId="4022054695" sldId="276"/>
            <ac:cxnSpMk id="32" creationId="{225FA512-3A60-054C-A783-FE7FAAC4D752}"/>
          </ac:cxnSpMkLst>
        </pc:cxnChg>
        <pc:cxnChg chg="add mod">
          <ac:chgData name="王 海" userId="6108664a2e29d5c6" providerId="LiveId" clId="{5BF4BD61-46E1-2A43-A8F6-39AC7E044744}" dt="2022-03-22T07:02:16.663" v="3953" actId="14100"/>
          <ac:cxnSpMkLst>
            <pc:docMk/>
            <pc:sldMk cId="4022054695" sldId="276"/>
            <ac:cxnSpMk id="35" creationId="{189A4A64-B484-1A42-BD28-1A6CCFE61670}"/>
          </ac:cxnSpMkLst>
        </pc:cxnChg>
        <pc:cxnChg chg="add mod">
          <ac:chgData name="王 海" userId="6108664a2e29d5c6" providerId="LiveId" clId="{5BF4BD61-46E1-2A43-A8F6-39AC7E044744}" dt="2022-03-22T07:03:05.986" v="3960" actId="14100"/>
          <ac:cxnSpMkLst>
            <pc:docMk/>
            <pc:sldMk cId="4022054695" sldId="276"/>
            <ac:cxnSpMk id="37" creationId="{F6D8FB51-5454-1B45-AF0F-5C8A81E6220C}"/>
          </ac:cxnSpMkLst>
        </pc:cxnChg>
        <pc:cxnChg chg="add mod">
          <ac:chgData name="王 海" userId="6108664a2e29d5c6" providerId="LiveId" clId="{5BF4BD61-46E1-2A43-A8F6-39AC7E044744}" dt="2022-03-22T07:02:57.349" v="3958" actId="14100"/>
          <ac:cxnSpMkLst>
            <pc:docMk/>
            <pc:sldMk cId="4022054695" sldId="276"/>
            <ac:cxnSpMk id="40" creationId="{3A42DFE7-A4C3-7C4C-AD57-873985EA397D}"/>
          </ac:cxnSpMkLst>
        </pc:cxnChg>
        <pc:cxnChg chg="add mod">
          <ac:chgData name="王 海" userId="6108664a2e29d5c6" providerId="LiveId" clId="{5BF4BD61-46E1-2A43-A8F6-39AC7E044744}" dt="2022-03-22T07:04:24.120" v="3978" actId="692"/>
          <ac:cxnSpMkLst>
            <pc:docMk/>
            <pc:sldMk cId="4022054695" sldId="276"/>
            <ac:cxnSpMk id="46" creationId="{97515C7D-1936-6848-9B13-4CD81D1CC361}"/>
          </ac:cxnSpMkLst>
        </pc:cxnChg>
        <pc:cxnChg chg="add mod">
          <ac:chgData name="王 海" userId="6108664a2e29d5c6" providerId="LiveId" clId="{5BF4BD61-46E1-2A43-A8F6-39AC7E044744}" dt="2022-03-22T07:04:11.458" v="3975" actId="692"/>
          <ac:cxnSpMkLst>
            <pc:docMk/>
            <pc:sldMk cId="4022054695" sldId="276"/>
            <ac:cxnSpMk id="59" creationId="{BC95388A-9C08-C844-953A-D3DBA0EB43D6}"/>
          </ac:cxnSpMkLst>
        </pc:cxnChg>
        <pc:cxnChg chg="add mod">
          <ac:chgData name="王 海" userId="6108664a2e29d5c6" providerId="LiveId" clId="{5BF4BD61-46E1-2A43-A8F6-39AC7E044744}" dt="2022-03-22T07:04:15.770" v="3976" actId="692"/>
          <ac:cxnSpMkLst>
            <pc:docMk/>
            <pc:sldMk cId="4022054695" sldId="276"/>
            <ac:cxnSpMk id="62" creationId="{C54B31A1-5D82-CC4C-9BE0-225CE2A85149}"/>
          </ac:cxnSpMkLst>
        </pc:cxnChg>
        <pc:cxnChg chg="add mod">
          <ac:chgData name="王 海" userId="6108664a2e29d5c6" providerId="LiveId" clId="{5BF4BD61-46E1-2A43-A8F6-39AC7E044744}" dt="2022-03-22T07:04:20.393" v="3977" actId="692"/>
          <ac:cxnSpMkLst>
            <pc:docMk/>
            <pc:sldMk cId="4022054695" sldId="276"/>
            <ac:cxnSpMk id="67" creationId="{6FE0B0DB-DE50-F748-9481-699366FBC0B2}"/>
          </ac:cxnSpMkLst>
        </pc:cxnChg>
        <pc:cxnChg chg="add mod">
          <ac:chgData name="王 海" userId="6108664a2e29d5c6" providerId="LiveId" clId="{5BF4BD61-46E1-2A43-A8F6-39AC7E044744}" dt="2022-03-23T15:55:41.294" v="16208" actId="692"/>
          <ac:cxnSpMkLst>
            <pc:docMk/>
            <pc:sldMk cId="4022054695" sldId="276"/>
            <ac:cxnSpMk id="76" creationId="{EC67087E-D40B-9749-96DF-0010DB4B597E}"/>
          </ac:cxnSpMkLst>
        </pc:cxnChg>
        <pc:cxnChg chg="add mod">
          <ac:chgData name="王 海" userId="6108664a2e29d5c6" providerId="LiveId" clId="{5BF4BD61-46E1-2A43-A8F6-39AC7E044744}" dt="2022-03-23T15:55:37.285" v="16206" actId="1076"/>
          <ac:cxnSpMkLst>
            <pc:docMk/>
            <pc:sldMk cId="4022054695" sldId="276"/>
            <ac:cxnSpMk id="81" creationId="{C1A66C18-C48E-654D-A4AD-5591CE6EF305}"/>
          </ac:cxnSpMkLst>
        </pc:cxnChg>
        <pc:cxnChg chg="add del mod">
          <ac:chgData name="王 海" userId="6108664a2e29d5c6" providerId="LiveId" clId="{5BF4BD61-46E1-2A43-A8F6-39AC7E044744}" dt="2022-03-22T07:20:54.040" v="4097" actId="11529"/>
          <ac:cxnSpMkLst>
            <pc:docMk/>
            <pc:sldMk cId="4022054695" sldId="276"/>
            <ac:cxnSpMk id="84" creationId="{6A0BB37B-8E85-1B4F-83AF-E7B731B8D659}"/>
          </ac:cxnSpMkLst>
        </pc:cxnChg>
        <pc:cxnChg chg="add mod">
          <ac:chgData name="王 海" userId="6108664a2e29d5c6" providerId="LiveId" clId="{5BF4BD61-46E1-2A43-A8F6-39AC7E044744}" dt="2022-03-23T15:56:10.625" v="16265" actId="692"/>
          <ac:cxnSpMkLst>
            <pc:docMk/>
            <pc:sldMk cId="4022054695" sldId="276"/>
            <ac:cxnSpMk id="86" creationId="{890C1D50-D89B-374F-A546-AADC26A95DDF}"/>
          </ac:cxnSpMkLst>
        </pc:cxnChg>
        <pc:cxnChg chg="add mod">
          <ac:chgData name="王 海" userId="6108664a2e29d5c6" providerId="LiveId" clId="{5BF4BD61-46E1-2A43-A8F6-39AC7E044744}" dt="2022-03-22T07:22:18.106" v="4106" actId="13822"/>
          <ac:cxnSpMkLst>
            <pc:docMk/>
            <pc:sldMk cId="4022054695" sldId="276"/>
            <ac:cxnSpMk id="90" creationId="{95265796-991F-AE43-A7C8-321E21C0643D}"/>
          </ac:cxnSpMkLst>
        </pc:cxnChg>
        <pc:cxnChg chg="add mod">
          <ac:chgData name="王 海" userId="6108664a2e29d5c6" providerId="LiveId" clId="{5BF4BD61-46E1-2A43-A8F6-39AC7E044744}" dt="2022-03-22T07:23:39.213" v="4115" actId="14100"/>
          <ac:cxnSpMkLst>
            <pc:docMk/>
            <pc:sldMk cId="4022054695" sldId="276"/>
            <ac:cxnSpMk id="92" creationId="{AD6BDCA9-462C-AF42-8986-E217259A93BB}"/>
          </ac:cxnSpMkLst>
        </pc:cxnChg>
        <pc:cxnChg chg="add mod">
          <ac:chgData name="王 海" userId="6108664a2e29d5c6" providerId="LiveId" clId="{5BF4BD61-46E1-2A43-A8F6-39AC7E044744}" dt="2022-03-22T07:22:51.020" v="4111" actId="692"/>
          <ac:cxnSpMkLst>
            <pc:docMk/>
            <pc:sldMk cId="4022054695" sldId="276"/>
            <ac:cxnSpMk id="94" creationId="{B6385928-EA4D-184F-850C-F02F14E83964}"/>
          </ac:cxnSpMkLst>
        </pc:cxnChg>
        <pc:cxnChg chg="add mod">
          <ac:chgData name="王 海" userId="6108664a2e29d5c6" providerId="LiveId" clId="{5BF4BD61-46E1-2A43-A8F6-39AC7E044744}" dt="2022-03-22T07:25:33.855" v="4130" actId="14100"/>
          <ac:cxnSpMkLst>
            <pc:docMk/>
            <pc:sldMk cId="4022054695" sldId="276"/>
            <ac:cxnSpMk id="96" creationId="{76FC7B79-870F-6846-B8DE-3FDAE4EF2F7D}"/>
          </ac:cxnSpMkLst>
        </pc:cxnChg>
        <pc:cxnChg chg="add mod">
          <ac:chgData name="王 海" userId="6108664a2e29d5c6" providerId="LiveId" clId="{5BF4BD61-46E1-2A43-A8F6-39AC7E044744}" dt="2022-03-22T07:24:16.239" v="4119" actId="14100"/>
          <ac:cxnSpMkLst>
            <pc:docMk/>
            <pc:sldMk cId="4022054695" sldId="276"/>
            <ac:cxnSpMk id="100" creationId="{56A02720-DCE6-6149-857B-A0F2A0945CB3}"/>
          </ac:cxnSpMkLst>
        </pc:cxnChg>
        <pc:cxnChg chg="add mod">
          <ac:chgData name="王 海" userId="6108664a2e29d5c6" providerId="LiveId" clId="{5BF4BD61-46E1-2A43-A8F6-39AC7E044744}" dt="2022-03-22T07:25:19.495" v="4127" actId="14100"/>
          <ac:cxnSpMkLst>
            <pc:docMk/>
            <pc:sldMk cId="4022054695" sldId="276"/>
            <ac:cxnSpMk id="103" creationId="{E15F4C35-90B3-CB4A-9D62-3A090997FA2F}"/>
          </ac:cxnSpMkLst>
        </pc:cxnChg>
      </pc:sldChg>
      <pc:sldChg chg="addSp modSp new mod setBg">
        <pc:chgData name="王 海" userId="6108664a2e29d5c6" providerId="LiveId" clId="{5BF4BD61-46E1-2A43-A8F6-39AC7E044744}" dt="2022-03-24T15:36:00.547" v="19336" actId="20577"/>
        <pc:sldMkLst>
          <pc:docMk/>
          <pc:sldMk cId="151317994" sldId="277"/>
        </pc:sldMkLst>
        <pc:spChg chg="mod">
          <ac:chgData name="王 海" userId="6108664a2e29d5c6" providerId="LiveId" clId="{5BF4BD61-46E1-2A43-A8F6-39AC7E044744}" dt="2022-03-23T15:58:16.674" v="16463" actId="207"/>
          <ac:spMkLst>
            <pc:docMk/>
            <pc:sldMk cId="151317994" sldId="277"/>
            <ac:spMk id="2" creationId="{75A25505-F062-A648-9266-2F9E13DC6073}"/>
          </ac:spMkLst>
        </pc:spChg>
        <pc:spChg chg="mod">
          <ac:chgData name="王 海" userId="6108664a2e29d5c6" providerId="LiveId" clId="{5BF4BD61-46E1-2A43-A8F6-39AC7E044744}" dt="2022-03-24T15:36:00.547" v="19336" actId="20577"/>
          <ac:spMkLst>
            <pc:docMk/>
            <pc:sldMk cId="151317994" sldId="277"/>
            <ac:spMk id="3" creationId="{9DB3940A-0BF7-574D-B031-A7727E43B01F}"/>
          </ac:spMkLst>
        </pc:spChg>
        <pc:cxnChg chg="add mod">
          <ac:chgData name="王 海" userId="6108664a2e29d5c6" providerId="LiveId" clId="{5BF4BD61-46E1-2A43-A8F6-39AC7E044744}" dt="2022-03-23T15:58:23.097" v="16466" actId="692"/>
          <ac:cxnSpMkLst>
            <pc:docMk/>
            <pc:sldMk cId="151317994" sldId="277"/>
            <ac:cxnSpMk id="4" creationId="{C393F2A9-8CB6-3344-A3E0-8FA07809A738}"/>
          </ac:cxnSpMkLst>
        </pc:cxnChg>
      </pc:sldChg>
      <pc:sldChg chg="addSp delSp modSp new mod setBg">
        <pc:chgData name="王 海" userId="6108664a2e29d5c6" providerId="LiveId" clId="{5BF4BD61-46E1-2A43-A8F6-39AC7E044744}" dt="2022-03-22T16:08:52.375" v="9420" actId="20577"/>
        <pc:sldMkLst>
          <pc:docMk/>
          <pc:sldMk cId="187360709" sldId="278"/>
        </pc:sldMkLst>
        <pc:spChg chg="del">
          <ac:chgData name="王 海" userId="6108664a2e29d5c6" providerId="LiveId" clId="{5BF4BD61-46E1-2A43-A8F6-39AC7E044744}" dt="2022-03-22T09:53:35.282" v="5425" actId="478"/>
          <ac:spMkLst>
            <pc:docMk/>
            <pc:sldMk cId="187360709" sldId="278"/>
            <ac:spMk id="2" creationId="{55C7D78C-5352-0E4A-99B6-34DAE0D8FFDE}"/>
          </ac:spMkLst>
        </pc:spChg>
        <pc:spChg chg="del">
          <ac:chgData name="王 海" userId="6108664a2e29d5c6" providerId="LiveId" clId="{5BF4BD61-46E1-2A43-A8F6-39AC7E044744}" dt="2022-03-22T09:53:39.213" v="5426" actId="478"/>
          <ac:spMkLst>
            <pc:docMk/>
            <pc:sldMk cId="187360709" sldId="278"/>
            <ac:spMk id="3" creationId="{50666D48-743B-BF49-925F-F9062772599B}"/>
          </ac:spMkLst>
        </pc:spChg>
        <pc:spChg chg="add mod">
          <ac:chgData name="王 海" userId="6108664a2e29d5c6" providerId="LiveId" clId="{5BF4BD61-46E1-2A43-A8F6-39AC7E044744}" dt="2022-03-22T16:08:52.375" v="9420" actId="20577"/>
          <ac:spMkLst>
            <pc:docMk/>
            <pc:sldMk cId="187360709" sldId="278"/>
            <ac:spMk id="9" creationId="{3B991C28-D35E-5942-8948-584985B09005}"/>
          </ac:spMkLst>
        </pc:spChg>
        <pc:picChg chg="add del mod">
          <ac:chgData name="王 海" userId="6108664a2e29d5c6" providerId="LiveId" clId="{5BF4BD61-46E1-2A43-A8F6-39AC7E044744}" dt="2022-03-22T09:54:09.032" v="5429" actId="478"/>
          <ac:picMkLst>
            <pc:docMk/>
            <pc:sldMk cId="187360709" sldId="278"/>
            <ac:picMk id="5" creationId="{6B88C628-A782-EF4C-A5BC-93FF3E2D8832}"/>
          </ac:picMkLst>
        </pc:picChg>
        <pc:picChg chg="add mod">
          <ac:chgData name="王 海" userId="6108664a2e29d5c6" providerId="LiveId" clId="{5BF4BD61-46E1-2A43-A8F6-39AC7E044744}" dt="2022-03-22T09:54:12.790" v="5430"/>
          <ac:picMkLst>
            <pc:docMk/>
            <pc:sldMk cId="187360709" sldId="278"/>
            <ac:picMk id="7" creationId="{A8B63318-2828-C44F-8856-961B11D356AD}"/>
          </ac:picMkLst>
        </pc:picChg>
        <pc:picChg chg="add del mod">
          <ac:chgData name="王 海" userId="6108664a2e29d5c6" providerId="LiveId" clId="{5BF4BD61-46E1-2A43-A8F6-39AC7E044744}" dt="2022-03-22T09:55:33.603" v="5439"/>
          <ac:picMkLst>
            <pc:docMk/>
            <pc:sldMk cId="187360709" sldId="278"/>
            <ac:picMk id="8" creationId="{3171A6F3-A0BA-CC4A-B252-D061BDECBC5A}"/>
          </ac:picMkLst>
        </pc:picChg>
      </pc:sldChg>
      <pc:sldChg chg="addSp delSp modSp new mod setBg">
        <pc:chgData name="王 海" userId="6108664a2e29d5c6" providerId="LiveId" clId="{5BF4BD61-46E1-2A43-A8F6-39AC7E044744}" dt="2022-03-22T16:09:00.340" v="9428" actId="20577"/>
        <pc:sldMkLst>
          <pc:docMk/>
          <pc:sldMk cId="4102540946" sldId="279"/>
        </pc:sldMkLst>
        <pc:spChg chg="del">
          <ac:chgData name="王 海" userId="6108664a2e29d5c6" providerId="LiveId" clId="{5BF4BD61-46E1-2A43-A8F6-39AC7E044744}" dt="2022-03-22T09:54:25.031" v="5432" actId="478"/>
          <ac:spMkLst>
            <pc:docMk/>
            <pc:sldMk cId="4102540946" sldId="279"/>
            <ac:spMk id="2" creationId="{95686995-A8E1-AE4C-B117-C557D687F72B}"/>
          </ac:spMkLst>
        </pc:spChg>
        <pc:spChg chg="del">
          <ac:chgData name="王 海" userId="6108664a2e29d5c6" providerId="LiveId" clId="{5BF4BD61-46E1-2A43-A8F6-39AC7E044744}" dt="2022-03-22T09:54:26.625" v="5433" actId="478"/>
          <ac:spMkLst>
            <pc:docMk/>
            <pc:sldMk cId="4102540946" sldId="279"/>
            <ac:spMk id="3" creationId="{F7E4F8F5-F585-2243-8E21-9300D63503EA}"/>
          </ac:spMkLst>
        </pc:spChg>
        <pc:spChg chg="add mod">
          <ac:chgData name="王 海" userId="6108664a2e29d5c6" providerId="LiveId" clId="{5BF4BD61-46E1-2A43-A8F6-39AC7E044744}" dt="2022-03-22T16:09:00.340" v="9428" actId="20577"/>
          <ac:spMkLst>
            <pc:docMk/>
            <pc:sldMk cId="4102540946" sldId="279"/>
            <ac:spMk id="8" creationId="{1DEE3027-23D6-F04D-91DD-AF96402D4BF2}"/>
          </ac:spMkLst>
        </pc:spChg>
        <pc:picChg chg="add del mod">
          <ac:chgData name="王 海" userId="6108664a2e29d5c6" providerId="LiveId" clId="{5BF4BD61-46E1-2A43-A8F6-39AC7E044744}" dt="2022-03-22T09:54:38.481" v="5436" actId="478"/>
          <ac:picMkLst>
            <pc:docMk/>
            <pc:sldMk cId="4102540946" sldId="279"/>
            <ac:picMk id="5" creationId="{EF86C288-E211-334A-854B-ACD160285FFF}"/>
          </ac:picMkLst>
        </pc:picChg>
        <pc:picChg chg="add mod">
          <ac:chgData name="王 海" userId="6108664a2e29d5c6" providerId="LiveId" clId="{5BF4BD61-46E1-2A43-A8F6-39AC7E044744}" dt="2022-03-22T09:54:42.829" v="5437"/>
          <ac:picMkLst>
            <pc:docMk/>
            <pc:sldMk cId="4102540946" sldId="279"/>
            <ac:picMk id="7" creationId="{5446232C-4087-3940-8DB2-A280E572FA16}"/>
          </ac:picMkLst>
        </pc:picChg>
      </pc:sldChg>
      <pc:sldChg chg="addSp delSp modSp new mod setBg">
        <pc:chgData name="王 海" userId="6108664a2e29d5c6" providerId="LiveId" clId="{5BF4BD61-46E1-2A43-A8F6-39AC7E044744}" dt="2022-04-06T06:02:31.871" v="21051" actId="1076"/>
        <pc:sldMkLst>
          <pc:docMk/>
          <pc:sldMk cId="3789927705" sldId="280"/>
        </pc:sldMkLst>
        <pc:spChg chg="del">
          <ac:chgData name="王 海" userId="6108664a2e29d5c6" providerId="LiveId" clId="{5BF4BD61-46E1-2A43-A8F6-39AC7E044744}" dt="2022-03-22T09:57:50.971" v="5490" actId="478"/>
          <ac:spMkLst>
            <pc:docMk/>
            <pc:sldMk cId="3789927705" sldId="280"/>
            <ac:spMk id="2" creationId="{9D84A6F4-775D-FA44-89CF-382C76ACC33F}"/>
          </ac:spMkLst>
        </pc:spChg>
        <pc:spChg chg="del">
          <ac:chgData name="王 海" userId="6108664a2e29d5c6" providerId="LiveId" clId="{5BF4BD61-46E1-2A43-A8F6-39AC7E044744}" dt="2022-03-22T10:23:32.855" v="5509" actId="3680"/>
          <ac:spMkLst>
            <pc:docMk/>
            <pc:sldMk cId="3789927705" sldId="280"/>
            <ac:spMk id="3" creationId="{EE88B0C5-B619-4945-9EA4-709BBE26C792}"/>
          </ac:spMkLst>
        </pc:spChg>
        <pc:spChg chg="add del mod">
          <ac:chgData name="王 海" userId="6108664a2e29d5c6" providerId="LiveId" clId="{5BF4BD61-46E1-2A43-A8F6-39AC7E044744}" dt="2022-03-22T11:06:38.115" v="6269" actId="478"/>
          <ac:spMkLst>
            <pc:docMk/>
            <pc:sldMk cId="3789927705" sldId="280"/>
            <ac:spMk id="4" creationId="{44CCAD91-E0D5-3542-8FBE-9C6ACE6E9FFB}"/>
          </ac:spMkLst>
        </pc:spChg>
        <pc:spChg chg="add del mod">
          <ac:chgData name="王 海" userId="6108664a2e29d5c6" providerId="LiveId" clId="{5BF4BD61-46E1-2A43-A8F6-39AC7E044744}" dt="2022-03-22T10:33:17.674" v="5594"/>
          <ac:spMkLst>
            <pc:docMk/>
            <pc:sldMk cId="3789927705" sldId="280"/>
            <ac:spMk id="10" creationId="{C26F41F7-55C2-234C-B428-94480DFE7E96}"/>
          </ac:spMkLst>
        </pc:spChg>
        <pc:spChg chg="add del mod">
          <ac:chgData name="王 海" userId="6108664a2e29d5c6" providerId="LiveId" clId="{5BF4BD61-46E1-2A43-A8F6-39AC7E044744}" dt="2022-03-22T10:34:39.963" v="5612" actId="478"/>
          <ac:spMkLst>
            <pc:docMk/>
            <pc:sldMk cId="3789927705" sldId="280"/>
            <ac:spMk id="11" creationId="{5F1A51DB-27E9-6F49-94EC-513833ACF974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12" creationId="{452392ED-3BBE-C546-9947-48A1A2423D60}"/>
          </ac:spMkLst>
        </pc:spChg>
        <pc:spChg chg="add del mod">
          <ac:chgData name="王 海" userId="6108664a2e29d5c6" providerId="LiveId" clId="{5BF4BD61-46E1-2A43-A8F6-39AC7E044744}" dt="2022-03-22T10:35:17.030" v="5616"/>
          <ac:spMkLst>
            <pc:docMk/>
            <pc:sldMk cId="3789927705" sldId="280"/>
            <ac:spMk id="13" creationId="{FC330563-E0E2-7944-BA2A-76F593DCF7C3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15" creationId="{C81373AB-6305-DF4E-80D9-1AA16E85A91F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16" creationId="{76603D3E-327C-FD4B-9C14-9C91C97EC969}"/>
          </ac:spMkLst>
        </pc:spChg>
        <pc:spChg chg="add del mod">
          <ac:chgData name="王 海" userId="6108664a2e29d5c6" providerId="LiveId" clId="{5BF4BD61-46E1-2A43-A8F6-39AC7E044744}" dt="2022-03-22T10:35:43.137" v="5622" actId="478"/>
          <ac:spMkLst>
            <pc:docMk/>
            <pc:sldMk cId="3789927705" sldId="280"/>
            <ac:spMk id="18" creationId="{DF3C51E3-98A6-0348-859F-3F1B04F6F312}"/>
          </ac:spMkLst>
        </pc:spChg>
        <pc:spChg chg="add mod">
          <ac:chgData name="王 海" userId="6108664a2e29d5c6" providerId="LiveId" clId="{5BF4BD61-46E1-2A43-A8F6-39AC7E044744}" dt="2022-03-22T10:36:13.650" v="5628" actId="1076"/>
          <ac:spMkLst>
            <pc:docMk/>
            <pc:sldMk cId="3789927705" sldId="280"/>
            <ac:spMk id="19" creationId="{11E1F4A1-254F-8448-9A56-21C56CBCC068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20" creationId="{6E0CBDC2-C108-3544-BA0F-0FF1D5CBCF02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21" creationId="{6F051F11-90BC-694D-B7EA-2BA24B82519C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22" creationId="{A928B324-F687-6A49-B4A8-4CEC02E794D6}"/>
          </ac:spMkLst>
        </pc:spChg>
        <pc:spChg chg="add mod">
          <ac:chgData name="王 海" userId="6108664a2e29d5c6" providerId="LiveId" clId="{5BF4BD61-46E1-2A43-A8F6-39AC7E044744}" dt="2022-03-22T10:36:37.226" v="5630" actId="1076"/>
          <ac:spMkLst>
            <pc:docMk/>
            <pc:sldMk cId="3789927705" sldId="280"/>
            <ac:spMk id="23" creationId="{4010AEA7-3099-0E4A-9CDD-BF6C3DC6E6D5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24" creationId="{80FAE084-622C-2C48-8BA7-5894BBE4DC3C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25" creationId="{D7FF4517-E15B-7E42-B1E1-5C9A60599485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26" creationId="{38E5BAD1-2BD9-4346-8CD0-3D5EC355B210}"/>
          </ac:spMkLst>
        </pc:spChg>
        <pc:spChg chg="add mod">
          <ac:chgData name="王 海" userId="6108664a2e29d5c6" providerId="LiveId" clId="{5BF4BD61-46E1-2A43-A8F6-39AC7E044744}" dt="2022-03-22T10:36:45.582" v="5632" actId="1076"/>
          <ac:spMkLst>
            <pc:docMk/>
            <pc:sldMk cId="3789927705" sldId="280"/>
            <ac:spMk id="27" creationId="{9AD797FF-AD0F-B640-8838-AA9BAB00D6A0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28" creationId="{3C8256E3-8044-1E42-A946-06A5474A5822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29" creationId="{75214A82-3A66-4146-B3B6-92660A4661F6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30" creationId="{28281C93-A70D-124F-AD84-476DB4F7F550}"/>
          </ac:spMkLst>
        </pc:spChg>
        <pc:spChg chg="add mod">
          <ac:chgData name="王 海" userId="6108664a2e29d5c6" providerId="LiveId" clId="{5BF4BD61-46E1-2A43-A8F6-39AC7E044744}" dt="2022-03-22T10:37:03.835" v="5634" actId="1076"/>
          <ac:spMkLst>
            <pc:docMk/>
            <pc:sldMk cId="3789927705" sldId="280"/>
            <ac:spMk id="31" creationId="{F8EA29E1-DC60-A64B-A407-FECE381D175B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32" creationId="{E6A83481-A797-5848-B213-161D87BE89FB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33" creationId="{A4EB3B9F-01B7-F841-89B1-F247ADFB6EC7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34" creationId="{71D2BBBA-34FF-E740-8A04-4883607BA2AC}"/>
          </ac:spMkLst>
        </pc:spChg>
        <pc:spChg chg="add mod">
          <ac:chgData name="王 海" userId="6108664a2e29d5c6" providerId="LiveId" clId="{5BF4BD61-46E1-2A43-A8F6-39AC7E044744}" dt="2022-03-22T10:37:12.924" v="5636" actId="1076"/>
          <ac:spMkLst>
            <pc:docMk/>
            <pc:sldMk cId="3789927705" sldId="280"/>
            <ac:spMk id="35" creationId="{7D786E62-9493-624B-9510-739D30C9A533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36" creationId="{FA7BA737-1196-4E4B-9B33-627913FFE5A9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37" creationId="{2A25FE2F-9250-3946-A503-3452F044ADB8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38" creationId="{0DBDB273-D679-BD47-B767-1AC7989D86CB}"/>
          </ac:spMkLst>
        </pc:spChg>
        <pc:spChg chg="add mod">
          <ac:chgData name="王 海" userId="6108664a2e29d5c6" providerId="LiveId" clId="{5BF4BD61-46E1-2A43-A8F6-39AC7E044744}" dt="2022-03-22T10:37:12.924" v="5636" actId="1076"/>
          <ac:spMkLst>
            <pc:docMk/>
            <pc:sldMk cId="3789927705" sldId="280"/>
            <ac:spMk id="39" creationId="{2C80223B-A120-1F48-8A22-CCF1C84D1BB4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40" creationId="{395E2BC3-2D40-1846-BF29-84DBF9A85E73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41" creationId="{E183D6D2-5A6D-5B41-B9F3-EE49CB7DA619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42" creationId="{D913C5DD-ECC4-8346-B9C9-949BC257A4DA}"/>
          </ac:spMkLst>
        </pc:spChg>
        <pc:spChg chg="add mod">
          <ac:chgData name="王 海" userId="6108664a2e29d5c6" providerId="LiveId" clId="{5BF4BD61-46E1-2A43-A8F6-39AC7E044744}" dt="2022-03-22T10:37:12.924" v="5636" actId="1076"/>
          <ac:spMkLst>
            <pc:docMk/>
            <pc:sldMk cId="3789927705" sldId="280"/>
            <ac:spMk id="43" creationId="{DF978FFF-6D5A-6C41-B597-AD0EBD97CC1C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44" creationId="{99896004-8519-1C47-81A1-0C3DE74ADF1E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45" creationId="{C0B1E594-9A42-7B48-B91C-28D1C339D129}"/>
          </ac:spMkLst>
        </pc:spChg>
        <pc:spChg chg="add mod">
          <ac:chgData name="王 海" userId="6108664a2e29d5c6" providerId="LiveId" clId="{5BF4BD61-46E1-2A43-A8F6-39AC7E044744}" dt="2022-03-22T10:37:59.139" v="5643" actId="1076"/>
          <ac:spMkLst>
            <pc:docMk/>
            <pc:sldMk cId="3789927705" sldId="280"/>
            <ac:spMk id="46" creationId="{4DA26E9A-C40D-8F41-8CB0-CFDE0A62FE74}"/>
          </ac:spMkLst>
        </pc:spChg>
        <pc:spChg chg="add mod">
          <ac:chgData name="王 海" userId="6108664a2e29d5c6" providerId="LiveId" clId="{5BF4BD61-46E1-2A43-A8F6-39AC7E044744}" dt="2022-03-22T10:37:12.924" v="5636" actId="1076"/>
          <ac:spMkLst>
            <pc:docMk/>
            <pc:sldMk cId="3789927705" sldId="280"/>
            <ac:spMk id="47" creationId="{B1ED9B1F-DB2D-5944-99DD-7DC5CBB9A84F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48" creationId="{53D1723D-E4A3-2849-ADF1-F881EB117A75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49" creationId="{FB18C765-CC5A-A646-A3B6-A04167F802EB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50" creationId="{6F27D645-6692-1349-9752-6AFDC25770F9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51" creationId="{3B78E9A3-EA75-1544-854D-6D7AFFF2E9DF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52" creationId="{4B17C50B-AE94-5A45-9DE8-BFEB1D947E5C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53" creationId="{673C6C26-95D2-264F-9D06-635405515C87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54" creationId="{F64675EC-F4CC-C241-98EB-6DBF8802A8F3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55" creationId="{A2B56B03-7502-7741-AA52-5F463C9386D9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56" creationId="{CC649B41-C5FF-9745-8E36-081B841FD9B4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57" creationId="{8224068F-FD3A-954A-B307-23E7721C6374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58" creationId="{8CE171A5-5B08-E546-BA0F-7C842D5BB809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59" creationId="{5C3665D0-A17E-4C49-A4EC-B148D0DF1F19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60" creationId="{D4B8BD63-31BA-4142-85B2-DE366BC9C494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61" creationId="{F8FB67FB-3ADB-2F49-A238-3D8E6AE0CF1A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62" creationId="{120DA5C0-0791-F14F-B4BE-E874C1512C95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63" creationId="{5CBD5E77-C9D4-3442-A76D-9FF8C97DF5F7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64" creationId="{3799AD80-3BBD-DC46-9769-022C33D569C7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65" creationId="{9FFB70EE-5FB2-B747-87BF-39E067AE058C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66" creationId="{4A2CF1B4-98CD-EE41-98DD-FC4D55A88266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67" creationId="{5FC66ABF-D581-2D40-96E2-ABEE7CF72D31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68" creationId="{53104921-4CE5-4149-B3A0-4C3CF8789967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69" creationId="{BB8BDAAD-F843-1C45-9FC7-D3A589C8444E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70" creationId="{CE39B09C-AA2C-A946-A4AA-4EE4E9A3A96E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71" creationId="{689CDF22-0EA9-8548-85D7-944BA60F235B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72" creationId="{5DDC8EA1-664D-6744-B960-C9E9627FA1A0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73" creationId="{AC1A82F9-494E-0A4F-BF73-C1F28A7DDD4E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74" creationId="{AF27DB02-6B33-A54B-B281-F951865AC7AA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75" creationId="{8772BC67-9FFC-7C40-8762-49A13CB4A033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76" creationId="{B8CC62BB-DFAA-644B-B54F-13BFD7EFEE54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77" creationId="{D2A5027C-A040-D346-B689-B07994C0A6DE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78" creationId="{7E05A74C-09DE-F646-AF35-F6ED0DEFAA23}"/>
          </ac:spMkLst>
        </pc:spChg>
        <pc:spChg chg="add mod">
          <ac:chgData name="王 海" userId="6108664a2e29d5c6" providerId="LiveId" clId="{5BF4BD61-46E1-2A43-A8F6-39AC7E044744}" dt="2022-03-22T10:38:51.973" v="5649" actId="1076"/>
          <ac:spMkLst>
            <pc:docMk/>
            <pc:sldMk cId="3789927705" sldId="280"/>
            <ac:spMk id="79" creationId="{17590869-6DFD-CB44-B2A5-29FFED68A171}"/>
          </ac:spMkLst>
        </pc:spChg>
        <pc:spChg chg="add del mod">
          <ac:chgData name="王 海" userId="6108664a2e29d5c6" providerId="LiveId" clId="{5BF4BD61-46E1-2A43-A8F6-39AC7E044744}" dt="2022-03-22T10:38:05.069" v="5645" actId="767"/>
          <ac:spMkLst>
            <pc:docMk/>
            <pc:sldMk cId="3789927705" sldId="280"/>
            <ac:spMk id="80" creationId="{6C03BA6F-3386-B74D-A1FD-C439B25430B8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81" creationId="{0C0346BC-7884-4F4E-9D9F-242525107E41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82" creationId="{963E3642-EF02-EA4A-B47F-FDF90868C436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83" creationId="{571E6A03-7E79-DE48-BF42-81BCD1911A68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84" creationId="{8423161C-6199-9C4C-9FB2-05FA39782B08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85" creationId="{51F01D47-EE3F-CE40-BAF0-23B18E263934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86" creationId="{CCC8404F-0C53-6F4F-A36A-A61CDCB36F2E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87" creationId="{35EA4CC8-D43F-164F-922B-B73BD9D4E1AD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88" creationId="{A965CBE8-1758-8E4D-9168-4B45A80E7337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89" creationId="{FFB654D6-E918-6B40-A81A-833EC2DDDB69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90" creationId="{C056B258-57C8-6A4D-8166-4D4E568DC68A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91" creationId="{4B8F66FB-388C-7247-A872-589857F0FB6F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92" creationId="{3CAE646A-0521-A845-A65F-56A376376A94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93" creationId="{5AE2BD4C-456F-B34A-83ED-315BE31F7FAD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94" creationId="{4D99553E-4065-A24A-9B21-96A26D82D4BD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95" creationId="{DC118B14-B72E-1A4D-A8C3-18D2F430E1A9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96" creationId="{D012728C-22E4-C94A-9526-06992F8DF6AF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97" creationId="{A2D0F345-830A-8041-B8EA-A0140E9FE2D8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98" creationId="{58605CF7-BEBC-8846-B768-BB7FE801706D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99" creationId="{A9766D01-B46E-0E4E-995C-F5C563A5DA6A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00" creationId="{A989D297-1FE1-9B4C-92EC-04F2374EC8B2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01" creationId="{9450C482-2316-CC4B-B9BE-2945FB5E6313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02" creationId="{5B62F0EE-E285-394E-97EA-B79426F31B7F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03" creationId="{40A11ECB-BE14-FE44-8BA9-CB8C8040132E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04" creationId="{18DC540B-86CB-A242-B3B8-34B16E998343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05" creationId="{26EE2891-766C-1F47-9479-89571BAAFE8D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06" creationId="{5C7B068F-3FF8-9741-B607-F978400A3EDB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07" creationId="{026BDA00-7D92-DA46-9782-0AED3EE9849B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08" creationId="{C4DC3365-3F74-594C-A1EE-A8BE874097EE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09" creationId="{822EB2EC-C307-3845-8C8A-930D09F43EBF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10" creationId="{67BE149C-5C45-3745-B80F-26606556312D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11" creationId="{93885ED7-426B-5F45-B48C-05EFEA0E611A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12" creationId="{666DAF4B-EB50-564B-A0BB-869F600C3E3A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13" creationId="{A5359292-DF32-DE4F-9E91-47B5AF6245BC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14" creationId="{ACCF76CA-F198-174F-A318-79C590BD61CE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15" creationId="{7152AD4F-D687-5F40-B71C-ABA2A84163C6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16" creationId="{0C304A3F-9230-0D43-8B13-4B33BF9FAC53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17" creationId="{F4D869B5-8CD8-2744-9D6A-124AA7999FA8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18" creationId="{3DC0688A-7E33-5F4C-B9EF-CE4034076CD7}"/>
          </ac:spMkLst>
        </pc:spChg>
        <pc:spChg chg="add mod">
          <ac:chgData name="王 海" userId="6108664a2e29d5c6" providerId="LiveId" clId="{5BF4BD61-46E1-2A43-A8F6-39AC7E044744}" dt="2022-03-22T11:31:23.038" v="6633" actId="20577"/>
          <ac:spMkLst>
            <pc:docMk/>
            <pc:sldMk cId="3789927705" sldId="280"/>
            <ac:spMk id="119" creationId="{1ABFA3D5-48F8-9441-8AD4-F36E6A6F8F7D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20" creationId="{C1CDF706-C77F-F44D-BC15-87BA12EA77C1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21" creationId="{1AA7C806-6F79-4642-B17F-0E4351DB031B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22" creationId="{4942CDDE-E3EB-7646-AFEC-D00609DDA638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23" creationId="{4ABA209D-885E-4D49-B256-F1B4BA439D39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24" creationId="{47A6497B-672B-9E41-A65A-782D55205874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25" creationId="{C54557DD-E3B4-6B44-8C7A-E72D957BAA9C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26" creationId="{27CBA8C9-C418-3E49-809E-BE66E7459CD4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27" creationId="{59F21C3E-1B14-6049-8712-295AC0D31196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28" creationId="{BE3BF407-CF00-754C-B29B-05FF36C05706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29" creationId="{FDB5282C-DBA3-9248-9B02-1E4F723C65C0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30" creationId="{67401A61-63B8-B045-8566-C03BF3385B13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31" creationId="{435BBDDC-652D-9941-B5E4-AB4EE5C8014E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32" creationId="{A952C543-1CBB-6F42-ADE0-FC1E19BAFE2E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33" creationId="{744E93F1-721A-FD4D-9DC8-6F7369D4CB15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34" creationId="{10D04617-D5F2-0141-A748-44E0A6CB92A6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35" creationId="{80598F7F-F241-7046-A08D-C0F8D5F47B23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36" creationId="{A2DD83F4-0B05-554C-B1A2-91F1DD1D3280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37" creationId="{FCCF51E9-010D-6B4B-A595-BC54C80BCB4A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38" creationId="{94B8C536-5CBE-F44A-A1BA-5B2B2A86646A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39" creationId="{D3535CA9-CC9C-5D45-AEB9-2A53FBDC19F6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40" creationId="{B31CE639-A436-F747-8FEB-76E9BEE59725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41" creationId="{24FD0701-871F-F141-B7E8-B2B314CA0FCB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42" creationId="{37D3036E-154A-D44C-891C-922F66362825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43" creationId="{DD117B2C-032C-F947-948B-190693A03896}"/>
          </ac:spMkLst>
        </pc:spChg>
        <pc:spChg chg="add mod">
          <ac:chgData name="王 海" userId="6108664a2e29d5c6" providerId="LiveId" clId="{5BF4BD61-46E1-2A43-A8F6-39AC7E044744}" dt="2022-03-22T10:39:02.727" v="5651" actId="1076"/>
          <ac:spMkLst>
            <pc:docMk/>
            <pc:sldMk cId="3789927705" sldId="280"/>
            <ac:spMk id="144" creationId="{7DB189C1-8FEF-5D41-B77A-155580698EE6}"/>
          </ac:spMkLst>
        </pc:spChg>
        <pc:spChg chg="add mod">
          <ac:chgData name="王 海" userId="6108664a2e29d5c6" providerId="LiveId" clId="{5BF4BD61-46E1-2A43-A8F6-39AC7E044744}" dt="2022-03-23T19:09:38.323" v="18023" actId="20577"/>
          <ac:spMkLst>
            <pc:docMk/>
            <pc:sldMk cId="3789927705" sldId="280"/>
            <ac:spMk id="146" creationId="{869318D0-83A9-6F4D-B995-DB1461EEA021}"/>
          </ac:spMkLst>
        </pc:spChg>
        <pc:spChg chg="add del mod">
          <ac:chgData name="王 海" userId="6108664a2e29d5c6" providerId="LiveId" clId="{5BF4BD61-46E1-2A43-A8F6-39AC7E044744}" dt="2022-03-22T10:48:49.202" v="5954" actId="478"/>
          <ac:spMkLst>
            <pc:docMk/>
            <pc:sldMk cId="3789927705" sldId="280"/>
            <ac:spMk id="148" creationId="{72656423-CB31-324A-A160-E718D59946FE}"/>
          </ac:spMkLst>
        </pc:spChg>
        <pc:spChg chg="add mod">
          <ac:chgData name="王 海" userId="6108664a2e29d5c6" providerId="LiveId" clId="{5BF4BD61-46E1-2A43-A8F6-39AC7E044744}" dt="2022-03-22T11:34:10.603" v="6675" actId="1076"/>
          <ac:spMkLst>
            <pc:docMk/>
            <pc:sldMk cId="3789927705" sldId="280"/>
            <ac:spMk id="149" creationId="{48C942C8-B255-834C-AB17-9861A7E647E1}"/>
          </ac:spMkLst>
        </pc:spChg>
        <pc:spChg chg="add del mod">
          <ac:chgData name="王 海" userId="6108664a2e29d5c6" providerId="LiveId" clId="{5BF4BD61-46E1-2A43-A8F6-39AC7E044744}" dt="2022-03-22T11:06:41.334" v="6270" actId="478"/>
          <ac:spMkLst>
            <pc:docMk/>
            <pc:sldMk cId="3789927705" sldId="280"/>
            <ac:spMk id="151" creationId="{F69695E0-6F96-2047-85FA-583725EAFFED}"/>
          </ac:spMkLst>
        </pc:spChg>
        <pc:spChg chg="add del mod">
          <ac:chgData name="王 海" userId="6108664a2e29d5c6" providerId="LiveId" clId="{5BF4BD61-46E1-2A43-A8F6-39AC7E044744}" dt="2022-03-22T11:20:19.224" v="6470"/>
          <ac:spMkLst>
            <pc:docMk/>
            <pc:sldMk cId="3789927705" sldId="280"/>
            <ac:spMk id="155" creationId="{E74D84D4-7432-CD4A-8BA2-6B86E9681E42}"/>
          </ac:spMkLst>
        </pc:spChg>
        <pc:spChg chg="add mod">
          <ac:chgData name="王 海" userId="6108664a2e29d5c6" providerId="LiveId" clId="{5BF4BD61-46E1-2A43-A8F6-39AC7E044744}" dt="2022-03-23T15:59:06.237" v="16473" actId="207"/>
          <ac:spMkLst>
            <pc:docMk/>
            <pc:sldMk cId="3789927705" sldId="280"/>
            <ac:spMk id="156" creationId="{6F8E3270-2BFB-F141-9644-0988855435D3}"/>
          </ac:spMkLst>
        </pc:spChg>
        <pc:spChg chg="add mod">
          <ac:chgData name="王 海" userId="6108664a2e29d5c6" providerId="LiveId" clId="{5BF4BD61-46E1-2A43-A8F6-39AC7E044744}" dt="2022-03-23T15:58:50.378" v="16470" actId="207"/>
          <ac:spMkLst>
            <pc:docMk/>
            <pc:sldMk cId="3789927705" sldId="280"/>
            <ac:spMk id="160" creationId="{13518CE6-5C73-1D48-B55D-C6A5D5B41B88}"/>
          </ac:spMkLst>
        </pc:spChg>
        <pc:spChg chg="add mod">
          <ac:chgData name="王 海" userId="6108664a2e29d5c6" providerId="LiveId" clId="{5BF4BD61-46E1-2A43-A8F6-39AC7E044744}" dt="2022-04-06T06:02:31.871" v="21051" actId="1076"/>
          <ac:spMkLst>
            <pc:docMk/>
            <pc:sldMk cId="3789927705" sldId="280"/>
            <ac:spMk id="161" creationId="{00A7F1FE-FB58-FA4C-973C-6C156BC34240}"/>
          </ac:spMkLst>
        </pc:spChg>
        <pc:spChg chg="add mod">
          <ac:chgData name="王 海" userId="6108664a2e29d5c6" providerId="LiveId" clId="{5BF4BD61-46E1-2A43-A8F6-39AC7E044744}" dt="2022-03-23T15:59:28.547" v="16476" actId="207"/>
          <ac:spMkLst>
            <pc:docMk/>
            <pc:sldMk cId="3789927705" sldId="280"/>
            <ac:spMk id="162" creationId="{CA56D81F-2944-7849-8F94-2752B2EDAF30}"/>
          </ac:spMkLst>
        </pc:spChg>
        <pc:spChg chg="mod">
          <ac:chgData name="王 海" userId="6108664a2e29d5c6" providerId="LiveId" clId="{5BF4BD61-46E1-2A43-A8F6-39AC7E044744}" dt="2022-03-22T11:30:04.876" v="6614"/>
          <ac:spMkLst>
            <pc:docMk/>
            <pc:sldMk cId="3789927705" sldId="280"/>
            <ac:spMk id="166" creationId="{11D25A0D-7076-7E4F-98BD-461F5D050366}"/>
          </ac:spMkLst>
        </pc:spChg>
        <pc:spChg chg="mod">
          <ac:chgData name="王 海" userId="6108664a2e29d5c6" providerId="LiveId" clId="{5BF4BD61-46E1-2A43-A8F6-39AC7E044744}" dt="2022-03-22T11:30:04.876" v="6614"/>
          <ac:spMkLst>
            <pc:docMk/>
            <pc:sldMk cId="3789927705" sldId="280"/>
            <ac:spMk id="167" creationId="{B8C1709B-564A-C54F-B32C-6F9BB9BF95BF}"/>
          </ac:spMkLst>
        </pc:spChg>
        <pc:spChg chg="mod">
          <ac:chgData name="王 海" userId="6108664a2e29d5c6" providerId="LiveId" clId="{5BF4BD61-46E1-2A43-A8F6-39AC7E044744}" dt="2022-03-22T11:30:04.876" v="6614"/>
          <ac:spMkLst>
            <pc:docMk/>
            <pc:sldMk cId="3789927705" sldId="280"/>
            <ac:spMk id="168" creationId="{FDB50E02-89C4-C04C-B2D4-796F7A87A78F}"/>
          </ac:spMkLst>
        </pc:spChg>
        <pc:spChg chg="mod">
          <ac:chgData name="王 海" userId="6108664a2e29d5c6" providerId="LiveId" clId="{5BF4BD61-46E1-2A43-A8F6-39AC7E044744}" dt="2022-03-22T11:30:09.371" v="6616"/>
          <ac:spMkLst>
            <pc:docMk/>
            <pc:sldMk cId="3789927705" sldId="280"/>
            <ac:spMk id="170" creationId="{CD0DB96C-24C6-154C-8534-3DF3B8A0BD7B}"/>
          </ac:spMkLst>
        </pc:spChg>
        <pc:spChg chg="mod">
          <ac:chgData name="王 海" userId="6108664a2e29d5c6" providerId="LiveId" clId="{5BF4BD61-46E1-2A43-A8F6-39AC7E044744}" dt="2022-03-22T11:30:09.371" v="6616"/>
          <ac:spMkLst>
            <pc:docMk/>
            <pc:sldMk cId="3789927705" sldId="280"/>
            <ac:spMk id="171" creationId="{D1432083-0C11-1449-82FC-3D31E832D2AB}"/>
          </ac:spMkLst>
        </pc:spChg>
        <pc:spChg chg="mod">
          <ac:chgData name="王 海" userId="6108664a2e29d5c6" providerId="LiveId" clId="{5BF4BD61-46E1-2A43-A8F6-39AC7E044744}" dt="2022-03-22T11:30:09.371" v="6616"/>
          <ac:spMkLst>
            <pc:docMk/>
            <pc:sldMk cId="3789927705" sldId="280"/>
            <ac:spMk id="172" creationId="{97D39844-2D15-EB48-897C-D7169868DA91}"/>
          </ac:spMkLst>
        </pc:spChg>
        <pc:spChg chg="mod">
          <ac:chgData name="王 海" userId="6108664a2e29d5c6" providerId="LiveId" clId="{5BF4BD61-46E1-2A43-A8F6-39AC7E044744}" dt="2022-03-22T11:30:13.473" v="6618"/>
          <ac:spMkLst>
            <pc:docMk/>
            <pc:sldMk cId="3789927705" sldId="280"/>
            <ac:spMk id="174" creationId="{1B4FF046-69B4-C04B-9587-59DE53359D6E}"/>
          </ac:spMkLst>
        </pc:spChg>
        <pc:spChg chg="mod">
          <ac:chgData name="王 海" userId="6108664a2e29d5c6" providerId="LiveId" clId="{5BF4BD61-46E1-2A43-A8F6-39AC7E044744}" dt="2022-03-22T11:30:13.473" v="6618"/>
          <ac:spMkLst>
            <pc:docMk/>
            <pc:sldMk cId="3789927705" sldId="280"/>
            <ac:spMk id="175" creationId="{0BA342A2-2F2A-6D46-BD64-FC78C719B364}"/>
          </ac:spMkLst>
        </pc:spChg>
        <pc:spChg chg="mod">
          <ac:chgData name="王 海" userId="6108664a2e29d5c6" providerId="LiveId" clId="{5BF4BD61-46E1-2A43-A8F6-39AC7E044744}" dt="2022-03-22T11:30:13.473" v="6618"/>
          <ac:spMkLst>
            <pc:docMk/>
            <pc:sldMk cId="3789927705" sldId="280"/>
            <ac:spMk id="176" creationId="{653A053C-750B-9A43-B36F-B40920FE2EB7}"/>
          </ac:spMkLst>
        </pc:spChg>
        <pc:spChg chg="mod">
          <ac:chgData name="王 海" userId="6108664a2e29d5c6" providerId="LiveId" clId="{5BF4BD61-46E1-2A43-A8F6-39AC7E044744}" dt="2022-03-22T11:30:17.334" v="6620"/>
          <ac:spMkLst>
            <pc:docMk/>
            <pc:sldMk cId="3789927705" sldId="280"/>
            <ac:spMk id="178" creationId="{07579054-8F3A-F345-802D-8CA63DA5C1E1}"/>
          </ac:spMkLst>
        </pc:spChg>
        <pc:spChg chg="mod">
          <ac:chgData name="王 海" userId="6108664a2e29d5c6" providerId="LiveId" clId="{5BF4BD61-46E1-2A43-A8F6-39AC7E044744}" dt="2022-03-22T11:30:17.334" v="6620"/>
          <ac:spMkLst>
            <pc:docMk/>
            <pc:sldMk cId="3789927705" sldId="280"/>
            <ac:spMk id="179" creationId="{DABF4792-FBBE-A44F-9AD5-61530C529BD9}"/>
          </ac:spMkLst>
        </pc:spChg>
        <pc:spChg chg="mod">
          <ac:chgData name="王 海" userId="6108664a2e29d5c6" providerId="LiveId" clId="{5BF4BD61-46E1-2A43-A8F6-39AC7E044744}" dt="2022-03-22T11:30:17.334" v="6620"/>
          <ac:spMkLst>
            <pc:docMk/>
            <pc:sldMk cId="3789927705" sldId="280"/>
            <ac:spMk id="180" creationId="{30A3C238-B150-F440-9345-47AAFAA0070C}"/>
          </ac:spMkLst>
        </pc:spChg>
        <pc:spChg chg="add mod">
          <ac:chgData name="王 海" userId="6108664a2e29d5c6" providerId="LiveId" clId="{5BF4BD61-46E1-2A43-A8F6-39AC7E044744}" dt="2022-03-22T11:33:20.090" v="6665" actId="20577"/>
          <ac:spMkLst>
            <pc:docMk/>
            <pc:sldMk cId="3789927705" sldId="280"/>
            <ac:spMk id="182" creationId="{C48990CC-D240-E243-9294-6847914C4F67}"/>
          </ac:spMkLst>
        </pc:spChg>
        <pc:spChg chg="add del mod">
          <ac:chgData name="王 海" userId="6108664a2e29d5c6" providerId="LiveId" clId="{5BF4BD61-46E1-2A43-A8F6-39AC7E044744}" dt="2022-03-22T11:32:21.934" v="6652" actId="767"/>
          <ac:spMkLst>
            <pc:docMk/>
            <pc:sldMk cId="3789927705" sldId="280"/>
            <ac:spMk id="183" creationId="{612C2EE9-8792-D649-8CC5-F8EB96669834}"/>
          </ac:spMkLst>
        </pc:spChg>
        <pc:spChg chg="add del mod">
          <ac:chgData name="王 海" userId="6108664a2e29d5c6" providerId="LiveId" clId="{5BF4BD61-46E1-2A43-A8F6-39AC7E044744}" dt="2022-03-22T11:32:20.241" v="6650" actId="767"/>
          <ac:spMkLst>
            <pc:docMk/>
            <pc:sldMk cId="3789927705" sldId="280"/>
            <ac:spMk id="184" creationId="{A33BAF7F-9003-AE4A-A537-0A77BDFB7259}"/>
          </ac:spMkLst>
        </pc:spChg>
        <pc:spChg chg="add mod">
          <ac:chgData name="王 海" userId="6108664a2e29d5c6" providerId="LiveId" clId="{5BF4BD61-46E1-2A43-A8F6-39AC7E044744}" dt="2022-03-23T15:59:17.350" v="16474" actId="207"/>
          <ac:spMkLst>
            <pc:docMk/>
            <pc:sldMk cId="3789927705" sldId="280"/>
            <ac:spMk id="185" creationId="{C240B807-E00A-734F-841C-2A098B0CA94A}"/>
          </ac:spMkLst>
        </pc:spChg>
        <pc:spChg chg="add mod">
          <ac:chgData name="王 海" userId="6108664a2e29d5c6" providerId="LiveId" clId="{5BF4BD61-46E1-2A43-A8F6-39AC7E044744}" dt="2022-03-23T16:07:44.762" v="16583" actId="207"/>
          <ac:spMkLst>
            <pc:docMk/>
            <pc:sldMk cId="3789927705" sldId="280"/>
            <ac:spMk id="186" creationId="{852C990D-6419-9349-A1E0-2C19146CF152}"/>
          </ac:spMkLst>
        </pc:spChg>
        <pc:spChg chg="add mod">
          <ac:chgData name="王 海" userId="6108664a2e29d5c6" providerId="LiveId" clId="{5BF4BD61-46E1-2A43-A8F6-39AC7E044744}" dt="2022-03-23T18:55:12.675" v="17821" actId="20577"/>
          <ac:spMkLst>
            <pc:docMk/>
            <pc:sldMk cId="3789927705" sldId="280"/>
            <ac:spMk id="187" creationId="{2CDA41AF-2509-8244-B411-C52BE9A92214}"/>
          </ac:spMkLst>
        </pc:spChg>
        <pc:spChg chg="add mod">
          <ac:chgData name="王 海" userId="6108664a2e29d5c6" providerId="LiveId" clId="{5BF4BD61-46E1-2A43-A8F6-39AC7E044744}" dt="2022-03-23T15:59:32.367" v="16477" actId="207"/>
          <ac:spMkLst>
            <pc:docMk/>
            <pc:sldMk cId="3789927705" sldId="280"/>
            <ac:spMk id="188" creationId="{A18AB955-D52B-8C45-BDC9-8DB4B8911A60}"/>
          </ac:spMkLst>
        </pc:spChg>
        <pc:spChg chg="add mod">
          <ac:chgData name="王 海" userId="6108664a2e29d5c6" providerId="LiveId" clId="{5BF4BD61-46E1-2A43-A8F6-39AC7E044744}" dt="2022-03-23T15:59:42.758" v="16479" actId="207"/>
          <ac:spMkLst>
            <pc:docMk/>
            <pc:sldMk cId="3789927705" sldId="280"/>
            <ac:spMk id="189" creationId="{EDFB9C3B-903E-FA42-8B1B-662463DBDBE7}"/>
          </ac:spMkLst>
        </pc:spChg>
        <pc:spChg chg="add mod">
          <ac:chgData name="王 海" userId="6108664a2e29d5c6" providerId="LiveId" clId="{5BF4BD61-46E1-2A43-A8F6-39AC7E044744}" dt="2022-03-23T15:59:47.762" v="16480" actId="1076"/>
          <ac:spMkLst>
            <pc:docMk/>
            <pc:sldMk cId="3789927705" sldId="280"/>
            <ac:spMk id="190" creationId="{624BC9AC-3302-7A41-BDB8-5C0D002F3EE9}"/>
          </ac:spMkLst>
        </pc:spChg>
        <pc:spChg chg="add mod">
          <ac:chgData name="王 海" userId="6108664a2e29d5c6" providerId="LiveId" clId="{5BF4BD61-46E1-2A43-A8F6-39AC7E044744}" dt="2022-03-22T11:41:07.367" v="6948" actId="1076"/>
          <ac:spMkLst>
            <pc:docMk/>
            <pc:sldMk cId="3789927705" sldId="280"/>
            <ac:spMk id="192" creationId="{4DFE8336-CC6C-BD4F-B3B9-F450A490D55C}"/>
          </ac:spMkLst>
        </pc:spChg>
        <pc:spChg chg="add del mod">
          <ac:chgData name="王 海" userId="6108664a2e29d5c6" providerId="LiveId" clId="{5BF4BD61-46E1-2A43-A8F6-39AC7E044744}" dt="2022-03-22T11:58:14.804" v="7029" actId="478"/>
          <ac:spMkLst>
            <pc:docMk/>
            <pc:sldMk cId="3789927705" sldId="280"/>
            <ac:spMk id="193" creationId="{32AB9F26-49E8-E449-B12A-7B15C16DC980}"/>
          </ac:spMkLst>
        </pc:spChg>
        <pc:spChg chg="add del mod">
          <ac:chgData name="王 海" userId="6108664a2e29d5c6" providerId="LiveId" clId="{5BF4BD61-46E1-2A43-A8F6-39AC7E044744}" dt="2022-03-22T11:58:14.804" v="7029" actId="478"/>
          <ac:spMkLst>
            <pc:docMk/>
            <pc:sldMk cId="3789927705" sldId="280"/>
            <ac:spMk id="194" creationId="{5BECA539-8C6B-7547-9D77-084943D1033C}"/>
          </ac:spMkLst>
        </pc:spChg>
        <pc:grpChg chg="add mod">
          <ac:chgData name="王 海" userId="6108664a2e29d5c6" providerId="LiveId" clId="{5BF4BD61-46E1-2A43-A8F6-39AC7E044744}" dt="2022-03-22T11:19:03.295" v="6384" actId="1076"/>
          <ac:grpSpMkLst>
            <pc:docMk/>
            <pc:sldMk cId="3789927705" sldId="280"/>
            <ac:grpSpMk id="145" creationId="{D319BC8A-630B-5B42-82E7-F092F3B540D7}"/>
          </ac:grpSpMkLst>
        </pc:grpChg>
        <pc:grpChg chg="add del mod">
          <ac:chgData name="王 海" userId="6108664a2e29d5c6" providerId="LiveId" clId="{5BF4BD61-46E1-2A43-A8F6-39AC7E044744}" dt="2022-03-22T11:30:37.650" v="6623" actId="478"/>
          <ac:grpSpMkLst>
            <pc:docMk/>
            <pc:sldMk cId="3789927705" sldId="280"/>
            <ac:grpSpMk id="165" creationId="{0009293A-BB34-EE48-8FEB-1BA1912028B4}"/>
          </ac:grpSpMkLst>
        </pc:grpChg>
        <pc:grpChg chg="add mod">
          <ac:chgData name="王 海" userId="6108664a2e29d5c6" providerId="LiveId" clId="{5BF4BD61-46E1-2A43-A8F6-39AC7E044744}" dt="2022-03-22T11:30:12.818" v="6617" actId="1076"/>
          <ac:grpSpMkLst>
            <pc:docMk/>
            <pc:sldMk cId="3789927705" sldId="280"/>
            <ac:grpSpMk id="169" creationId="{2C645CFE-61E9-8349-A4BD-7595979431FA}"/>
          </ac:grpSpMkLst>
        </pc:grpChg>
        <pc:grpChg chg="add del mod">
          <ac:chgData name="王 海" userId="6108664a2e29d5c6" providerId="LiveId" clId="{5BF4BD61-46E1-2A43-A8F6-39AC7E044744}" dt="2022-03-22T11:30:39.026" v="6624" actId="478"/>
          <ac:grpSpMkLst>
            <pc:docMk/>
            <pc:sldMk cId="3789927705" sldId="280"/>
            <ac:grpSpMk id="173" creationId="{25AB5406-4E43-BC4F-BCE7-061362BD8896}"/>
          </ac:grpSpMkLst>
        </pc:grpChg>
        <pc:grpChg chg="add mod">
          <ac:chgData name="王 海" userId="6108664a2e29d5c6" providerId="LiveId" clId="{5BF4BD61-46E1-2A43-A8F6-39AC7E044744}" dt="2022-03-22T11:30:21.706" v="6621" actId="1076"/>
          <ac:grpSpMkLst>
            <pc:docMk/>
            <pc:sldMk cId="3789927705" sldId="280"/>
            <ac:grpSpMk id="177" creationId="{051D8DEE-2A7A-114E-BF13-6BD1FC28D2AD}"/>
          </ac:grpSpMkLst>
        </pc:grpChg>
        <pc:grpChg chg="add mod">
          <ac:chgData name="王 海" userId="6108664a2e29d5c6" providerId="LiveId" clId="{5BF4BD61-46E1-2A43-A8F6-39AC7E044744}" dt="2022-03-22T11:39:52.331" v="6941" actId="1076"/>
          <ac:grpSpMkLst>
            <pc:docMk/>
            <pc:sldMk cId="3789927705" sldId="280"/>
            <ac:grpSpMk id="191" creationId="{68A9906E-5128-D047-9CD9-51D99E47C1A9}"/>
          </ac:grpSpMkLst>
        </pc:grpChg>
        <pc:graphicFrameChg chg="add del mod ord modGraphic">
          <ac:chgData name="王 海" userId="6108664a2e29d5c6" providerId="LiveId" clId="{5BF4BD61-46E1-2A43-A8F6-39AC7E044744}" dt="2022-03-22T10:35:33.008" v="5621" actId="478"/>
          <ac:graphicFrameMkLst>
            <pc:docMk/>
            <pc:sldMk cId="3789927705" sldId="280"/>
            <ac:graphicFrameMk id="6" creationId="{2F95A0E9-3B8F-B54B-9481-6E94EE398A66}"/>
          </ac:graphicFrameMkLst>
        </pc:graphicFrameChg>
        <pc:graphicFrameChg chg="add del mod modGraphic">
          <ac:chgData name="王 海" userId="6108664a2e29d5c6" providerId="LiveId" clId="{5BF4BD61-46E1-2A43-A8F6-39AC7E044744}" dt="2022-03-22T10:28:37.894" v="5561" actId="478"/>
          <ac:graphicFrameMkLst>
            <pc:docMk/>
            <pc:sldMk cId="3789927705" sldId="280"/>
            <ac:graphicFrameMk id="7" creationId="{1CE754C8-4F94-EF4B-817D-4D3E2ECA4CD3}"/>
          </ac:graphicFrameMkLst>
        </pc:graphicFrameChg>
        <pc:graphicFrameChg chg="add del mod modGraphic">
          <ac:chgData name="王 海" userId="6108664a2e29d5c6" providerId="LiveId" clId="{5BF4BD61-46E1-2A43-A8F6-39AC7E044744}" dt="2022-03-22T10:33:14.755" v="5592" actId="478"/>
          <ac:graphicFrameMkLst>
            <pc:docMk/>
            <pc:sldMk cId="3789927705" sldId="280"/>
            <ac:graphicFrameMk id="8" creationId="{340701C1-7A5D-9040-950C-6E84073C9F4C}"/>
          </ac:graphicFrameMkLst>
        </pc:graphicFrameChg>
        <pc:graphicFrameChg chg="add del mod modGraphic">
          <ac:chgData name="王 海" userId="6108664a2e29d5c6" providerId="LiveId" clId="{5BF4BD61-46E1-2A43-A8F6-39AC7E044744}" dt="2022-03-22T10:29:50.797" v="5577" actId="478"/>
          <ac:graphicFrameMkLst>
            <pc:docMk/>
            <pc:sldMk cId="3789927705" sldId="280"/>
            <ac:graphicFrameMk id="9" creationId="{DA81A1DE-6153-4A49-ADB9-B98A286B62F3}"/>
          </ac:graphicFrameMkLst>
        </pc:graphicFrameChg>
        <pc:graphicFrameChg chg="add mod modGraphic">
          <ac:chgData name="王 海" userId="6108664a2e29d5c6" providerId="LiveId" clId="{5BF4BD61-46E1-2A43-A8F6-39AC7E044744}" dt="2022-03-22T11:34:10.603" v="6675" actId="1076"/>
          <ac:graphicFrameMkLst>
            <pc:docMk/>
            <pc:sldMk cId="3789927705" sldId="280"/>
            <ac:graphicFrameMk id="147" creationId="{2D0F3710-4BC1-7142-8F89-7EC812A27242}"/>
          </ac:graphicFrameMkLst>
        </pc:graphicFrameChg>
        <pc:graphicFrameChg chg="add del mod modGraphic">
          <ac:chgData name="王 海" userId="6108664a2e29d5c6" providerId="LiveId" clId="{5BF4BD61-46E1-2A43-A8F6-39AC7E044744}" dt="2022-03-22T11:12:37.755" v="6353" actId="478"/>
          <ac:graphicFrameMkLst>
            <pc:docMk/>
            <pc:sldMk cId="3789927705" sldId="280"/>
            <ac:graphicFrameMk id="152" creationId="{27FC1FF5-2908-BB4D-8938-DEDFEF4C6F7D}"/>
          </ac:graphicFrameMkLst>
        </pc:graphicFrameChg>
        <pc:graphicFrameChg chg="add mod modGraphic">
          <ac:chgData name="王 海" userId="6108664a2e29d5c6" providerId="LiveId" clId="{5BF4BD61-46E1-2A43-A8F6-39AC7E044744}" dt="2022-03-22T11:32:22.605" v="6653" actId="14734"/>
          <ac:graphicFrameMkLst>
            <pc:docMk/>
            <pc:sldMk cId="3789927705" sldId="280"/>
            <ac:graphicFrameMk id="153" creationId="{3593D96E-D797-894F-A996-436AB145D75A}"/>
          </ac:graphicFrameMkLst>
        </pc:graphicFrameChg>
        <pc:graphicFrameChg chg="add mod modGraphic">
          <ac:chgData name="王 海" userId="6108664a2e29d5c6" providerId="LiveId" clId="{5BF4BD61-46E1-2A43-A8F6-39AC7E044744}" dt="2022-03-22T11:28:12.423" v="6606" actId="2711"/>
          <ac:graphicFrameMkLst>
            <pc:docMk/>
            <pc:sldMk cId="3789927705" sldId="280"/>
            <ac:graphicFrameMk id="154" creationId="{C34C3B4D-A0EF-514C-BA9B-C2BF9BC634C0}"/>
          </ac:graphicFrameMkLst>
        </pc:graphicFrameChg>
        <pc:cxnChg chg="add del mod">
          <ac:chgData name="王 海" userId="6108664a2e29d5c6" providerId="LiveId" clId="{5BF4BD61-46E1-2A43-A8F6-39AC7E044744}" dt="2022-03-22T11:06:34.170" v="6267" actId="478"/>
          <ac:cxnSpMkLst>
            <pc:docMk/>
            <pc:sldMk cId="3789927705" sldId="280"/>
            <ac:cxnSpMk id="5" creationId="{2392F5B6-899B-524D-AFD0-3E40E0A775EA}"/>
          </ac:cxnSpMkLst>
        </pc:cxnChg>
        <pc:cxnChg chg="add del mod">
          <ac:chgData name="王 海" userId="6108664a2e29d5c6" providerId="LiveId" clId="{5BF4BD61-46E1-2A43-A8F6-39AC7E044744}" dt="2022-03-22T10:35:17.030" v="5616"/>
          <ac:cxnSpMkLst>
            <pc:docMk/>
            <pc:sldMk cId="3789927705" sldId="280"/>
            <ac:cxnSpMk id="14" creationId="{EAE1BB81-4D74-5A46-9683-9B71B82E2BDE}"/>
          </ac:cxnSpMkLst>
        </pc:cxnChg>
        <pc:cxnChg chg="add mod">
          <ac:chgData name="王 海" userId="6108664a2e29d5c6" providerId="LiveId" clId="{5BF4BD61-46E1-2A43-A8F6-39AC7E044744}" dt="2022-03-23T15:59:22.557" v="16475" actId="692"/>
          <ac:cxnSpMkLst>
            <pc:docMk/>
            <pc:sldMk cId="3789927705" sldId="280"/>
            <ac:cxnSpMk id="158" creationId="{963FD5A6-3E44-8E4B-9A34-C58657FE5DBB}"/>
          </ac:cxnSpMkLst>
        </pc:cxnChg>
        <pc:cxnChg chg="add mod">
          <ac:chgData name="王 海" userId="6108664a2e29d5c6" providerId="LiveId" clId="{5BF4BD61-46E1-2A43-A8F6-39AC7E044744}" dt="2022-03-22T11:31:11.343" v="6630" actId="14100"/>
          <ac:cxnSpMkLst>
            <pc:docMk/>
            <pc:sldMk cId="3789927705" sldId="280"/>
            <ac:cxnSpMk id="164" creationId="{10F89734-00D1-1E44-AE9E-E4A8549FE17D}"/>
          </ac:cxnSpMkLst>
        </pc:cxnChg>
      </pc:sldChg>
      <pc:sldChg chg="addSp delSp modSp new mod setBg">
        <pc:chgData name="王 海" userId="6108664a2e29d5c6" providerId="LiveId" clId="{5BF4BD61-46E1-2A43-A8F6-39AC7E044744}" dt="2022-03-23T16:07:35.287" v="16581"/>
        <pc:sldMkLst>
          <pc:docMk/>
          <pc:sldMk cId="284924427" sldId="281"/>
        </pc:sldMkLst>
        <pc:spChg chg="del">
          <ac:chgData name="王 海" userId="6108664a2e29d5c6" providerId="LiveId" clId="{5BF4BD61-46E1-2A43-A8F6-39AC7E044744}" dt="2022-03-22T10:03:21.423" v="5493" actId="478"/>
          <ac:spMkLst>
            <pc:docMk/>
            <pc:sldMk cId="284924427" sldId="281"/>
            <ac:spMk id="2" creationId="{712AC50F-1A43-C249-8F53-15AE4EF028FA}"/>
          </ac:spMkLst>
        </pc:spChg>
        <pc:spChg chg="mod">
          <ac:chgData name="王 海" userId="6108664a2e29d5c6" providerId="LiveId" clId="{5BF4BD61-46E1-2A43-A8F6-39AC7E044744}" dt="2022-03-23T16:00:10.973" v="16483" actId="207"/>
          <ac:spMkLst>
            <pc:docMk/>
            <pc:sldMk cId="284924427" sldId="281"/>
            <ac:spMk id="3" creationId="{BABE9EEB-952D-B044-A491-4C6DB83063A8}"/>
          </ac:spMkLst>
        </pc:spChg>
        <pc:spChg chg="add mod">
          <ac:chgData name="王 海" userId="6108664a2e29d5c6" providerId="LiveId" clId="{5BF4BD61-46E1-2A43-A8F6-39AC7E044744}" dt="2022-03-23T16:00:07.260" v="16482" actId="207"/>
          <ac:spMkLst>
            <pc:docMk/>
            <pc:sldMk cId="284924427" sldId="281"/>
            <ac:spMk id="4" creationId="{D49F1BB4-96D2-AA42-9B9F-D8A3EDB67CEB}"/>
          </ac:spMkLst>
        </pc:spChg>
        <pc:cxnChg chg="add mod">
          <ac:chgData name="王 海" userId="6108664a2e29d5c6" providerId="LiveId" clId="{5BF4BD61-46E1-2A43-A8F6-39AC7E044744}" dt="2022-03-23T16:00:25.545" v="16485" actId="692"/>
          <ac:cxnSpMkLst>
            <pc:docMk/>
            <pc:sldMk cId="284924427" sldId="281"/>
            <ac:cxnSpMk id="5" creationId="{338DBBF1-862C-A246-A3EF-5593CF76AE63}"/>
          </ac:cxnSpMkLst>
        </pc:cxnChg>
      </pc:sldChg>
      <pc:sldChg chg="addSp modSp new mod setBg">
        <pc:chgData name="王 海" userId="6108664a2e29d5c6" providerId="LiveId" clId="{5BF4BD61-46E1-2A43-A8F6-39AC7E044744}" dt="2022-03-26T18:53:58.645" v="20168" actId="20577"/>
        <pc:sldMkLst>
          <pc:docMk/>
          <pc:sldMk cId="2068102099" sldId="282"/>
        </pc:sldMkLst>
        <pc:spChg chg="mod">
          <ac:chgData name="王 海" userId="6108664a2e29d5c6" providerId="LiveId" clId="{5BF4BD61-46E1-2A43-A8F6-39AC7E044744}" dt="2022-03-23T15:56:35.613" v="16267" actId="207"/>
          <ac:spMkLst>
            <pc:docMk/>
            <pc:sldMk cId="2068102099" sldId="282"/>
            <ac:spMk id="2" creationId="{5D0E2DD5-DB75-B843-A75A-90B5620FA469}"/>
          </ac:spMkLst>
        </pc:spChg>
        <pc:spChg chg="mod">
          <ac:chgData name="王 海" userId="6108664a2e29d5c6" providerId="LiveId" clId="{5BF4BD61-46E1-2A43-A8F6-39AC7E044744}" dt="2022-03-26T18:53:58.645" v="20168" actId="20577"/>
          <ac:spMkLst>
            <pc:docMk/>
            <pc:sldMk cId="2068102099" sldId="282"/>
            <ac:spMk id="3" creationId="{CE133681-3E1C-E348-BBEF-7376BD43F721}"/>
          </ac:spMkLst>
        </pc:spChg>
        <pc:picChg chg="add mod">
          <ac:chgData name="王 海" userId="6108664a2e29d5c6" providerId="LiveId" clId="{5BF4BD61-46E1-2A43-A8F6-39AC7E044744}" dt="2022-03-23T15:57:50.142" v="16459" actId="692"/>
          <ac:picMkLst>
            <pc:docMk/>
            <pc:sldMk cId="2068102099" sldId="282"/>
            <ac:picMk id="6" creationId="{4706CD3D-0BAA-4248-AD61-F4B96573F788}"/>
          </ac:picMkLst>
        </pc:picChg>
        <pc:cxnChg chg="add mod">
          <ac:chgData name="王 海" userId="6108664a2e29d5c6" providerId="LiveId" clId="{5BF4BD61-46E1-2A43-A8F6-39AC7E044744}" dt="2022-03-23T15:58:03.280" v="16461" actId="692"/>
          <ac:cxnSpMkLst>
            <pc:docMk/>
            <pc:sldMk cId="2068102099" sldId="282"/>
            <ac:cxnSpMk id="4" creationId="{530567CC-158C-954B-A216-4F8DEF40BAA6}"/>
          </ac:cxnSpMkLst>
        </pc:cxnChg>
      </pc:sldChg>
      <pc:sldChg chg="addSp delSp modSp new mod setBg">
        <pc:chgData name="王 海" userId="6108664a2e29d5c6" providerId="LiveId" clId="{5BF4BD61-46E1-2A43-A8F6-39AC7E044744}" dt="2022-03-24T06:55:14.580" v="18797" actId="1076"/>
        <pc:sldMkLst>
          <pc:docMk/>
          <pc:sldMk cId="2531747513" sldId="283"/>
        </pc:sldMkLst>
        <pc:spChg chg="mod">
          <ac:chgData name="王 海" userId="6108664a2e29d5c6" providerId="LiveId" clId="{5BF4BD61-46E1-2A43-A8F6-39AC7E044744}" dt="2022-03-23T16:00:40.750" v="16489" actId="207"/>
          <ac:spMkLst>
            <pc:docMk/>
            <pc:sldMk cId="2531747513" sldId="283"/>
            <ac:spMk id="2" creationId="{42CAAA7A-93DB-7040-A22F-1FC6601F017A}"/>
          </ac:spMkLst>
        </pc:spChg>
        <pc:spChg chg="mod">
          <ac:chgData name="王 海" userId="6108664a2e29d5c6" providerId="LiveId" clId="{5BF4BD61-46E1-2A43-A8F6-39AC7E044744}" dt="2022-03-24T06:53:55.853" v="18796" actId="20577"/>
          <ac:spMkLst>
            <pc:docMk/>
            <pc:sldMk cId="2531747513" sldId="283"/>
            <ac:spMk id="3" creationId="{EB14F56A-3C73-AE4E-B3CF-3E526030FF98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8" creationId="{CF5024EB-1763-E143-BF59-EB1DA1A90968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9" creationId="{5C39D35F-8AA2-6745-BF70-282708A1C391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10" creationId="{C3CF02A3-8BDA-6A4E-ACB5-60F766907BDD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11" creationId="{820BF7D9-6D98-1E42-94CC-177146F96588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2" creationId="{403D3320-E606-F84D-8BC2-6A9E603AF841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3" creationId="{89161DF6-3310-DE48-8DDE-33F375D87EBA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4" creationId="{54A17FF2-7036-BD49-AA1E-64B47A7DDB9A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5" creationId="{E210A7B9-3D93-E041-83EA-7D7C6E62ABF8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6" creationId="{4432D06D-1E1D-E741-BBAC-479EDA892B35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7" creationId="{BBE4A24B-6F79-7149-B7C8-12FDD9936393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8" creationId="{6F197086-E7D5-A446-A309-7096B66F0F7F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9" creationId="{BC3A4C71-64BF-A04D-A8E4-5E5708F55097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20" creationId="{08062055-EA9B-A74D-9E95-6A5C30AF7718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21" creationId="{AF7034C8-5024-9E44-8DB5-E240C66406C7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22" creationId="{9AD41CB5-582C-FB4B-A884-F1B29F4FE8B0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23" creationId="{2C430C1A-46C6-874A-A273-58FAA1CE0465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24" creationId="{439F9779-0E2D-694E-8C8E-8CBF9AFB6ECA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25" creationId="{EFAA2A88-A94E-D14B-A7E1-576DFCD8E290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26" creationId="{DB4AF238-85C2-C14F-9A9D-68FF2FF8DB3C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27" creationId="{C4DEDF8B-3AE6-244D-AC52-D3CCD7B6263D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28" creationId="{F61D917F-8BDD-A547-99F2-9902B9BCF281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29" creationId="{0ACF5C2B-56A8-6849-A4F1-05E42516FF46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30" creationId="{A15FD5EE-1046-1845-8166-200CE5B5D429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31" creationId="{90A419B2-7CFE-CD4F-B9C8-A881F8E25BA1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32" creationId="{A324ABE6-014F-3F44-BD5E-30256C0DC2E3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33" creationId="{6CCD9D42-386B-FC4E-925B-97DC5FA8E444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34" creationId="{960B3787-9DE7-534D-B5AE-856F1095D36F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35" creationId="{D1B1C542-AAF4-6F4F-B3D8-5305FECDD992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36" creationId="{FF4A233D-6EB8-5B49-AEC7-44FF3355CEBF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37" creationId="{6662AC8D-3AFE-FA46-BC2B-2724E401E857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38" creationId="{9FC03477-3037-CA4E-A329-F563225E4E65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39" creationId="{EF00F600-3E4D-B343-B78E-24DF7469D157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40" creationId="{C7CFBFD6-7933-B948-80BE-F4ADF9917D44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41" creationId="{577B2C1A-29FE-CD40-BABF-55E8924B6D23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42" creationId="{BB9F5017-F7E1-AA4A-9D7E-BDCEB6F652E4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43" creationId="{DA37D116-2F1B-9946-830D-C7A59B3A61B4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44" creationId="{B2EC874B-79CC-AE48-96EE-27408EF0AF18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45" creationId="{7395E931-ADAF-9C43-A1FC-19A1DA985992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46" creationId="{A0DB8613-48F5-A245-9EB1-328FC4B14BFC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47" creationId="{9BFF46A4-5AF4-4144-A9C6-292C248FDD11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48" creationId="{61AF85CD-8ED7-0841-93FF-DA34DAA867C1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49" creationId="{03F16740-FD36-EC42-85C7-E932C53B7E87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50" creationId="{ADF6A319-3DE4-8946-8932-6CF2CEEBD247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51" creationId="{84757A78-A806-0844-8B75-DDE078C98799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52" creationId="{042176EF-EBEB-EF4B-9CE8-9189F1857CF4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53" creationId="{629AA1D8-B0C0-154F-B700-6C5623DCBFA4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54" creationId="{9AC4EB4C-0CD5-FD40-93FF-A7841A54E81C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55" creationId="{BD970CF0-6A04-EE43-B2DF-9899DF0EEB89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56" creationId="{2128C1A6-0724-2241-9C6A-BC495DF3B56E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57" creationId="{238DAB15-EE39-F041-B124-8071484C94D3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58" creationId="{8C9F0C73-57A6-F443-B7B3-471F7A0CB0B8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59" creationId="{6AC9D355-09C7-E341-9E73-5117CE725F4D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60" creationId="{6620F698-427B-2F45-8CD5-0F5632289E4B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61" creationId="{55E3F8C6-B41C-FB4B-8990-A5C278C3EDB2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62" creationId="{3B7A91A7-3DA8-E643-A3E6-C3B554E53611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63" creationId="{428FC44D-96D9-3D4C-B70C-DFE6FF717282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64" creationId="{19F7ADC0-FCF6-D043-BF33-334AEC50B495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65" creationId="{AED1D8F9-72E7-204D-82FE-0DEFF10172C2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66" creationId="{1BDE2C11-7B79-3148-BBBE-F610747FEC89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67" creationId="{357E4015-1DDB-814E-A60B-0BC37FFACEF0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68" creationId="{4909B6B6-F954-4542-B697-9119ADE145AC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69" creationId="{462FB137-5C3E-BE4F-B234-1FE74BE2D3B9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70" creationId="{E670C6C7-0980-9848-ABAB-E5A69B438CF6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71" creationId="{A63AEEE0-BF72-5F48-B1AF-76D854DA50EE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72" creationId="{7C4D5BA0-3A9E-2E49-BCD9-5D533B20E65E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73" creationId="{4F7A6991-D5F3-3F4A-930D-7F13E1F81F5E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74" creationId="{26CB5E1D-6CE5-9D49-96E6-6565924ABF1F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75" creationId="{6F83DF5D-296C-C744-A521-0BADD0721EDD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76" creationId="{AC9EBDF2-742F-5D4F-92FD-1BAF70886873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77" creationId="{8E6778D8-DB8E-834A-A062-A2914A94242E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78" creationId="{747519BC-53F8-F64B-B333-33A8F2CB0A73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79" creationId="{29D3440A-C84F-2E4F-AF89-8BEAC99790D9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80" creationId="{BE53B892-30A9-194A-8A26-D919BD379AC4}"/>
          </ac:spMkLst>
        </pc:spChg>
        <pc:spChg chg="del mod topLvl">
          <ac:chgData name="王 海" userId="6108664a2e29d5c6" providerId="LiveId" clId="{5BF4BD61-46E1-2A43-A8F6-39AC7E044744}" dt="2022-03-22T15:06:14.031" v="8449" actId="478"/>
          <ac:spMkLst>
            <pc:docMk/>
            <pc:sldMk cId="2531747513" sldId="283"/>
            <ac:spMk id="81" creationId="{15D48C7F-E434-E048-BB8B-343736F5E62F}"/>
          </ac:spMkLst>
        </pc:spChg>
        <pc:spChg chg="del mod topLvl">
          <ac:chgData name="王 海" userId="6108664a2e29d5c6" providerId="LiveId" clId="{5BF4BD61-46E1-2A43-A8F6-39AC7E044744}" dt="2022-03-22T15:06:12.863" v="8448" actId="478"/>
          <ac:spMkLst>
            <pc:docMk/>
            <pc:sldMk cId="2531747513" sldId="283"/>
            <ac:spMk id="82" creationId="{BFBA3149-1646-104D-B2FB-7762C0A1AE12}"/>
          </ac:spMkLst>
        </pc:spChg>
        <pc:spChg chg="del mod topLvl">
          <ac:chgData name="王 海" userId="6108664a2e29d5c6" providerId="LiveId" clId="{5BF4BD61-46E1-2A43-A8F6-39AC7E044744}" dt="2022-03-22T15:06:12.322" v="8447" actId="478"/>
          <ac:spMkLst>
            <pc:docMk/>
            <pc:sldMk cId="2531747513" sldId="283"/>
            <ac:spMk id="83" creationId="{AF586E16-492F-7748-83E1-9228D7CB36DA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84" creationId="{40B747D0-76C2-F44E-9309-53E77FD588AB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85" creationId="{A93B6DD5-00F0-A94B-8FCA-44E755C218BF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86" creationId="{DE24C9E5-7347-7F49-B96B-4C3771ECFD90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87" creationId="{406E4442-9C5B-1D4A-824B-343C5E38C020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88" creationId="{41DD6DC7-B693-684A-AC29-C17FAE62EAB5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89" creationId="{975F632F-D631-E34B-BDC0-C5A16D2E0980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90" creationId="{A690C34E-C0C5-3047-8749-A738AF6BF2D1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91" creationId="{FA162F35-B850-8140-A8D7-0AD07B08D0FC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92" creationId="{4FC71705-07AA-CA49-B013-2217AFBC7632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93" creationId="{FF863C4A-7AB7-3642-B25E-B364CFB4C9CA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94" creationId="{E53147A4-E02D-8142-B621-E069EA865151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95" creationId="{D4F071CA-4010-0D4A-B0EA-792DFB010D69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96" creationId="{44AC6FCF-7F1A-C044-805A-2D02F46604C7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97" creationId="{BF3DA214-2C79-C045-9747-A3F8E3EFC63B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98" creationId="{D21820F0-450A-224B-AE1D-757D9D1A967A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99" creationId="{6558EF8D-216C-8F43-9C07-73EDA1E0EFE1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100" creationId="{5FB9D741-A9F7-2746-A37B-861E16AAAC17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101" creationId="{3EF7A0FE-160C-434E-9E07-10B6AE7767A5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102" creationId="{EA3B8195-FCDD-C340-9532-2BE978DB232F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103" creationId="{13F950E7-607C-4A4C-940C-2D1F8218D201}"/>
          </ac:spMkLst>
        </pc:spChg>
        <pc:spChg chg="del mod topLvl">
          <ac:chgData name="王 海" userId="6108664a2e29d5c6" providerId="LiveId" clId="{5BF4BD61-46E1-2A43-A8F6-39AC7E044744}" dt="2022-03-22T15:06:10.979" v="8446" actId="478"/>
          <ac:spMkLst>
            <pc:docMk/>
            <pc:sldMk cId="2531747513" sldId="283"/>
            <ac:spMk id="104" creationId="{E72A515B-C3E3-A043-B8AA-6A45A99E3A96}"/>
          </ac:spMkLst>
        </pc:spChg>
        <pc:spChg chg="del mod topLvl">
          <ac:chgData name="王 海" userId="6108664a2e29d5c6" providerId="LiveId" clId="{5BF4BD61-46E1-2A43-A8F6-39AC7E044744}" dt="2022-03-22T15:06:10.979" v="8446" actId="478"/>
          <ac:spMkLst>
            <pc:docMk/>
            <pc:sldMk cId="2531747513" sldId="283"/>
            <ac:spMk id="105" creationId="{9B464CC7-59BD-6D41-9829-17737DF38D21}"/>
          </ac:spMkLst>
        </pc:spChg>
        <pc:spChg chg="del mod topLvl">
          <ac:chgData name="王 海" userId="6108664a2e29d5c6" providerId="LiveId" clId="{5BF4BD61-46E1-2A43-A8F6-39AC7E044744}" dt="2022-03-22T15:06:10.979" v="8446" actId="478"/>
          <ac:spMkLst>
            <pc:docMk/>
            <pc:sldMk cId="2531747513" sldId="283"/>
            <ac:spMk id="106" creationId="{2EBFDEB3-B99B-BA44-9B8B-C2C7EA0007BE}"/>
          </ac:spMkLst>
        </pc:spChg>
        <pc:spChg chg="del mod topLvl">
          <ac:chgData name="王 海" userId="6108664a2e29d5c6" providerId="LiveId" clId="{5BF4BD61-46E1-2A43-A8F6-39AC7E044744}" dt="2022-03-22T15:06:10.979" v="8446" actId="478"/>
          <ac:spMkLst>
            <pc:docMk/>
            <pc:sldMk cId="2531747513" sldId="283"/>
            <ac:spMk id="107" creationId="{693FD646-BAFC-7946-ABC7-A5F4380A013D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108" creationId="{BCD88C13-6940-1243-B575-E2046FBFC67B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109" creationId="{25606CC4-3A73-0340-835F-E2704A2C66C6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110" creationId="{31CA6287-EA4E-5540-9341-A184EB0D4371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111" creationId="{4D4745EB-1754-9545-940D-C0AF93C62442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112" creationId="{1070EA84-7D57-7844-ADCD-C323D238DA54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113" creationId="{57BC1C8E-78BB-E648-9605-F0BC4A4EEDB5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114" creationId="{04682566-89A0-AF4D-A057-6AA87B963502}"/>
          </ac:spMkLst>
        </pc:spChg>
        <pc:spChg chg="del mod topLvl">
          <ac:chgData name="王 海" userId="6108664a2e29d5c6" providerId="LiveId" clId="{5BF4BD61-46E1-2A43-A8F6-39AC7E044744}" dt="2022-03-22T15:06:08.657" v="8445" actId="478"/>
          <ac:spMkLst>
            <pc:docMk/>
            <pc:sldMk cId="2531747513" sldId="283"/>
            <ac:spMk id="115" creationId="{32A81682-674A-6446-A28B-3A4CE5BD0A44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16" creationId="{2104B94C-A990-7B42-95BA-E6203467BEBE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17" creationId="{6BC03F76-EB21-514D-8193-699829EF4DC9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18" creationId="{D630F3BA-F9B8-5044-BF87-BB04379E866E}"/>
          </ac:spMkLst>
        </pc:spChg>
        <pc:spChg chg="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19" creationId="{46E87C82-0B63-8042-B3BF-EF91D81AD55C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20" creationId="{93449EDF-8654-EB48-B296-AD0CC650D23B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21" creationId="{9A2F85F2-6CAC-2B45-A09D-4C012AEF8AA9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22" creationId="{44CC78E7-4457-5F48-88E3-7CD75884AF57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23" creationId="{71B05134-9F16-244E-A9A7-BA9A9B438CB0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24" creationId="{C083FDC0-F333-134A-A439-A65AA86ECD5F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25" creationId="{2D4FDAE2-BC5A-D944-AF7D-07F2BEE6D76E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26" creationId="{51E88953-70F5-AC4C-89E6-F2A2D82E2E40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27" creationId="{83370977-0839-4B4A-BA4C-7BC4EA9EB195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28" creationId="{FE8BF63F-C3F3-9447-9EA9-3622F22E4480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29" creationId="{EA5F7051-7DA4-2A47-8022-0A1C56AC1287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30" creationId="{FC89B9BA-F85C-3B47-AA55-38C3C234B440}"/>
          </ac:spMkLst>
        </pc:spChg>
        <pc:spChg chg="add del mod topLvl">
          <ac:chgData name="王 海" userId="6108664a2e29d5c6" providerId="LiveId" clId="{5BF4BD61-46E1-2A43-A8F6-39AC7E044744}" dt="2022-03-22T15:07:06.406" v="8457" actId="478"/>
          <ac:spMkLst>
            <pc:docMk/>
            <pc:sldMk cId="2531747513" sldId="283"/>
            <ac:spMk id="131" creationId="{C8409717-2A1F-6A49-9AF3-580D0E471608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132" creationId="{F56C886A-2B2C-6841-9BBE-863B057B8793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133" creationId="{F6FF949E-B58F-1D4B-9E0C-B3DA87D14D46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134" creationId="{B7097E53-3C63-2E44-A1F8-67B428B85ED6}"/>
          </ac:spMkLst>
        </pc:spChg>
        <pc:spChg chg="add del mod topLvl">
          <ac:chgData name="王 海" userId="6108664a2e29d5c6" providerId="LiveId" clId="{5BF4BD61-46E1-2A43-A8F6-39AC7E044744}" dt="2022-03-22T15:06:32.452" v="8454" actId="14100"/>
          <ac:spMkLst>
            <pc:docMk/>
            <pc:sldMk cId="2531747513" sldId="283"/>
            <ac:spMk id="135" creationId="{49042F25-B9FE-384F-B48D-FB8F04186070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38" creationId="{3C50A8D2-ED9B-1E4C-A151-119BAEF25CC7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39" creationId="{7487B377-6214-8141-B9D0-D49D8DD662C2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40" creationId="{91E4E0F9-AF20-AC43-9E3B-76CDB3A8B6A7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41" creationId="{4C4E4F0F-14B7-644F-9DD9-7B6DC6CAC8F6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42" creationId="{86894C6A-A3BB-7642-B16C-3502BCAD810A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43" creationId="{83CF9FA7-F780-2A41-9724-22579C4B6521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44" creationId="{9CD83173-E558-E949-8E4E-26DDA7022AFF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45" creationId="{B943AB40-CDEC-6842-B875-350CDAACD963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46" creationId="{D416793A-4BF8-EC4B-89A9-8E258F019F30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47" creationId="{A3142258-FA84-F44B-9E16-4DB721E97D31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48" creationId="{59D5362F-84E0-A544-B288-F5B85ED63709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49" creationId="{0C1D106E-854D-9E4F-AC66-20B995E32D02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50" creationId="{74B983A2-045D-104E-A0FE-0C116A8FF223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51" creationId="{42C3A107-5101-B94E-B323-143453158991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52" creationId="{9DDEA986-887E-0D42-BC6C-6DD0AFEB4CE8}"/>
          </ac:spMkLst>
        </pc:spChg>
        <pc:spChg chg="mod">
          <ac:chgData name="王 海" userId="6108664a2e29d5c6" providerId="LiveId" clId="{5BF4BD61-46E1-2A43-A8F6-39AC7E044744}" dt="2022-03-22T15:07:12.291" v="8459"/>
          <ac:spMkLst>
            <pc:docMk/>
            <pc:sldMk cId="2531747513" sldId="283"/>
            <ac:spMk id="153" creationId="{F81866DA-4A16-4048-976F-D2B5C16EDD5C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55" creationId="{1BBAD436-0CD2-DE42-8CBD-40DE6D410D6F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56" creationId="{00A56457-708A-DA46-AEFC-1B148AE776E9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57" creationId="{01BA2EE3-5B67-DF47-AD4F-96040AB0C0CD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58" creationId="{62A6DF4C-4F03-2E46-BED0-571AB0EFEC56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59" creationId="{71149083-6250-8740-BD13-83ED6D0786AB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60" creationId="{E4DFDCE9-7B86-2748-BE83-09FC38872055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61" creationId="{53492EC9-15D9-9D40-A5A1-67B2254F7255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62" creationId="{7C985D35-4A52-6F4F-98C4-6BFFFA75DDD1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63" creationId="{A11BA688-E986-E94A-87E1-921F7C2409C6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64" creationId="{171CD6C7-9BC2-AA40-ABCC-6137135341E3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65" creationId="{93173A65-4C23-6045-8BCF-7CB1F80F5621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66" creationId="{03C69174-FDC8-7547-A0DD-63DDD3D56BF1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67" creationId="{35111838-9A4E-D641-AC12-D6F1AEC40CBA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68" creationId="{EA8730F9-EE33-654A-9E99-37FA52809698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69" creationId="{B9A3E6BC-1513-D943-AB08-AE33D04ED299}"/>
          </ac:spMkLst>
        </pc:spChg>
        <pc:spChg chg="mod">
          <ac:chgData name="王 海" userId="6108664a2e29d5c6" providerId="LiveId" clId="{5BF4BD61-46E1-2A43-A8F6-39AC7E044744}" dt="2022-03-22T15:07:16.064" v="8461"/>
          <ac:spMkLst>
            <pc:docMk/>
            <pc:sldMk cId="2531747513" sldId="283"/>
            <ac:spMk id="170" creationId="{8DDEE6A0-597B-CE4C-AC05-F6168A14ECB8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72" creationId="{7663ABAC-3E85-AB46-B915-763021AEABAA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73" creationId="{F7DB09DE-65DD-A242-BB94-3F1C8F6BBB0D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74" creationId="{7384656A-34D0-4D44-89AD-8F2C7B668AB6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75" creationId="{78B670B8-E6C4-4D4C-B3E5-9DCC76E46529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76" creationId="{4A6FCB91-5826-C042-A41B-401CBB7C7B96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77" creationId="{AA5A2D82-1CF5-A14D-8E0F-E05D048BFBDB}"/>
          </ac:spMkLst>
        </pc:spChg>
        <pc:spChg chg="mod topLvl">
          <ac:chgData name="王 海" userId="6108664a2e29d5c6" providerId="LiveId" clId="{5BF4BD61-46E1-2A43-A8F6-39AC7E044744}" dt="2022-03-22T15:09:46.648" v="8484" actId="1076"/>
          <ac:spMkLst>
            <pc:docMk/>
            <pc:sldMk cId="2531747513" sldId="283"/>
            <ac:spMk id="178" creationId="{2548F3AF-3A05-C841-9307-694025E72393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79" creationId="{ABF4CB20-F52F-C84B-8FFE-FF1FD749F638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80" creationId="{C5588220-C663-CF4C-BB35-64CE88757826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81" creationId="{1871C81E-BE0E-2140-9286-4895647646E6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82" creationId="{3090E341-8CB7-ED4C-98D4-4695C14E2006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83" creationId="{491842DD-D9E6-BE45-8FFD-FE46355EBB9F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84" creationId="{A16EF3D4-CDC2-B64D-9551-B196C9C54F28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85" creationId="{99FB6C83-606B-6D46-8C06-821EBC5F6422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86" creationId="{3BFAB8DF-92EF-7747-B6F7-89EB5409D3AB}"/>
          </ac:spMkLst>
        </pc:spChg>
        <pc:spChg chg="mod topLvl">
          <ac:chgData name="王 海" userId="6108664a2e29d5c6" providerId="LiveId" clId="{5BF4BD61-46E1-2A43-A8F6-39AC7E044744}" dt="2022-03-22T15:09:18.366" v="8480" actId="207"/>
          <ac:spMkLst>
            <pc:docMk/>
            <pc:sldMk cId="2531747513" sldId="283"/>
            <ac:spMk id="187" creationId="{6E328CA9-2BA7-F54F-9DDA-D8FF94807392}"/>
          </ac:spMkLst>
        </pc:spChg>
        <pc:spChg chg="add mod">
          <ac:chgData name="王 海" userId="6108664a2e29d5c6" providerId="LiveId" clId="{5BF4BD61-46E1-2A43-A8F6-39AC7E044744}" dt="2022-03-24T06:55:14.580" v="18797" actId="1076"/>
          <ac:spMkLst>
            <pc:docMk/>
            <pc:sldMk cId="2531747513" sldId="283"/>
            <ac:spMk id="192" creationId="{F17DD8FF-D0AC-794B-AFC8-A5BAF245CD66}"/>
          </ac:spMkLst>
        </pc:spChg>
        <pc:grpChg chg="add del mod">
          <ac:chgData name="王 海" userId="6108664a2e29d5c6" providerId="LiveId" clId="{5BF4BD61-46E1-2A43-A8F6-39AC7E044744}" dt="2022-03-22T15:05:54.424" v="8443" actId="165"/>
          <ac:grpSpMkLst>
            <pc:docMk/>
            <pc:sldMk cId="2531747513" sldId="283"/>
            <ac:grpSpMk id="7" creationId="{B7297D82-9308-0444-A663-3C0C2D487B3D}"/>
          </ac:grpSpMkLst>
        </pc:grpChg>
        <pc:grpChg chg="add mod">
          <ac:chgData name="王 海" userId="6108664a2e29d5c6" providerId="LiveId" clId="{5BF4BD61-46E1-2A43-A8F6-39AC7E044744}" dt="2022-03-22T15:07:08.668" v="8458" actId="1076"/>
          <ac:grpSpMkLst>
            <pc:docMk/>
            <pc:sldMk cId="2531747513" sldId="283"/>
            <ac:grpSpMk id="136" creationId="{19414F63-695D-2048-9CD7-A42B9BF17B41}"/>
          </ac:grpSpMkLst>
        </pc:grpChg>
        <pc:grpChg chg="add mod">
          <ac:chgData name="王 海" userId="6108664a2e29d5c6" providerId="LiveId" clId="{5BF4BD61-46E1-2A43-A8F6-39AC7E044744}" dt="2022-03-22T15:07:31.163" v="8465" actId="1076"/>
          <ac:grpSpMkLst>
            <pc:docMk/>
            <pc:sldMk cId="2531747513" sldId="283"/>
            <ac:grpSpMk id="137" creationId="{6DCF92F9-9A7B-3941-B23F-8D49822CE99B}"/>
          </ac:grpSpMkLst>
        </pc:grpChg>
        <pc:grpChg chg="add mod">
          <ac:chgData name="王 海" userId="6108664a2e29d5c6" providerId="LiveId" clId="{5BF4BD61-46E1-2A43-A8F6-39AC7E044744}" dt="2022-03-22T15:07:41.951" v="8468" actId="1076"/>
          <ac:grpSpMkLst>
            <pc:docMk/>
            <pc:sldMk cId="2531747513" sldId="283"/>
            <ac:grpSpMk id="154" creationId="{8B48B32C-6ADE-3344-9C8D-E358BA05BD6E}"/>
          </ac:grpSpMkLst>
        </pc:grpChg>
        <pc:grpChg chg="add del mod">
          <ac:chgData name="王 海" userId="6108664a2e29d5c6" providerId="LiveId" clId="{5BF4BD61-46E1-2A43-A8F6-39AC7E044744}" dt="2022-03-22T15:08:43.699" v="8470" actId="165"/>
          <ac:grpSpMkLst>
            <pc:docMk/>
            <pc:sldMk cId="2531747513" sldId="283"/>
            <ac:grpSpMk id="171" creationId="{019CA5A6-7E96-0649-B61D-F1343AFA5768}"/>
          </ac:grpSpMkLst>
        </pc:grpChg>
        <pc:grpChg chg="add mod">
          <ac:chgData name="王 海" userId="6108664a2e29d5c6" providerId="LiveId" clId="{5BF4BD61-46E1-2A43-A8F6-39AC7E044744}" dt="2022-03-22T15:12:58.916" v="8593" actId="1076"/>
          <ac:grpSpMkLst>
            <pc:docMk/>
            <pc:sldMk cId="2531747513" sldId="283"/>
            <ac:grpSpMk id="188" creationId="{E6ED5FB0-2004-9B4F-9A7F-90181D8C768D}"/>
          </ac:grpSpMkLst>
        </pc:grpChg>
        <pc:picChg chg="add mod">
          <ac:chgData name="王 海" userId="6108664a2e29d5c6" providerId="LiveId" clId="{5BF4BD61-46E1-2A43-A8F6-39AC7E044744}" dt="2022-03-22T15:04:31.637" v="8440" actId="1076"/>
          <ac:picMkLst>
            <pc:docMk/>
            <pc:sldMk cId="2531747513" sldId="283"/>
            <ac:picMk id="6" creationId="{29481311-3F44-AA46-A38F-0F2FAE46AC01}"/>
          </ac:picMkLst>
        </pc:picChg>
        <pc:cxnChg chg="add mod">
          <ac:chgData name="王 海" userId="6108664a2e29d5c6" providerId="LiveId" clId="{5BF4BD61-46E1-2A43-A8F6-39AC7E044744}" dt="2022-03-23T16:00:31.351" v="16487" actId="692"/>
          <ac:cxnSpMkLst>
            <pc:docMk/>
            <pc:sldMk cId="2531747513" sldId="283"/>
            <ac:cxnSpMk id="4" creationId="{728A73E4-4BC3-EE45-B302-EC58E0D8E628}"/>
          </ac:cxnSpMkLst>
        </pc:cxnChg>
        <pc:cxnChg chg="add mod">
          <ac:chgData name="王 海" userId="6108664a2e29d5c6" providerId="LiveId" clId="{5BF4BD61-46E1-2A43-A8F6-39AC7E044744}" dt="2022-03-22T15:12:58.916" v="8593" actId="1076"/>
          <ac:cxnSpMkLst>
            <pc:docMk/>
            <pc:sldMk cId="2531747513" sldId="283"/>
            <ac:cxnSpMk id="190" creationId="{0759C564-F63C-0E41-BCB6-4A0E064D8BD8}"/>
          </ac:cxnSpMkLst>
        </pc:cxnChg>
      </pc:sldChg>
      <pc:sldChg chg="addSp modSp new mod setBg">
        <pc:chgData name="王 海" userId="6108664a2e29d5c6" providerId="LiveId" clId="{5BF4BD61-46E1-2A43-A8F6-39AC7E044744}" dt="2022-04-11T07:26:36.617" v="21079" actId="20577"/>
        <pc:sldMkLst>
          <pc:docMk/>
          <pc:sldMk cId="694904037" sldId="284"/>
        </pc:sldMkLst>
        <pc:spChg chg="mod">
          <ac:chgData name="王 海" userId="6108664a2e29d5c6" providerId="LiveId" clId="{5BF4BD61-46E1-2A43-A8F6-39AC7E044744}" dt="2022-04-11T07:26:36.617" v="21079" actId="20577"/>
          <ac:spMkLst>
            <pc:docMk/>
            <pc:sldMk cId="694904037" sldId="284"/>
            <ac:spMk id="2" creationId="{23A73E07-3F5B-2949-B0E9-97B3EE417983}"/>
          </ac:spMkLst>
        </pc:spChg>
        <pc:spChg chg="mod">
          <ac:chgData name="王 海" userId="6108664a2e29d5c6" providerId="LiveId" clId="{5BF4BD61-46E1-2A43-A8F6-39AC7E044744}" dt="2022-03-25T02:42:35.798" v="19822" actId="20577"/>
          <ac:spMkLst>
            <pc:docMk/>
            <pc:sldMk cId="694904037" sldId="284"/>
            <ac:spMk id="3" creationId="{4DA6849E-F89F-0B4B-949C-3D2CAADDBBCB}"/>
          </ac:spMkLst>
        </pc:spChg>
        <pc:picChg chg="add mod">
          <ac:chgData name="王 海" userId="6108664a2e29d5c6" providerId="LiveId" clId="{5BF4BD61-46E1-2A43-A8F6-39AC7E044744}" dt="2022-03-22T15:43:40.413" v="9221" actId="1076"/>
          <ac:picMkLst>
            <pc:docMk/>
            <pc:sldMk cId="694904037" sldId="284"/>
            <ac:picMk id="6" creationId="{F9A8F15C-9A93-2443-8DCD-7938BBC9F5DB}"/>
          </ac:picMkLst>
        </pc:picChg>
        <pc:cxnChg chg="add mod">
          <ac:chgData name="王 海" userId="6108664a2e29d5c6" providerId="LiveId" clId="{5BF4BD61-46E1-2A43-A8F6-39AC7E044744}" dt="2022-03-23T16:01:34.044" v="16499" actId="692"/>
          <ac:cxnSpMkLst>
            <pc:docMk/>
            <pc:sldMk cId="694904037" sldId="284"/>
            <ac:cxnSpMk id="4" creationId="{E8E75563-77B6-934A-A352-7AD5E52A661B}"/>
          </ac:cxnSpMkLst>
        </pc:cxnChg>
      </pc:sldChg>
      <pc:sldChg chg="addSp delSp modSp new mod setBg">
        <pc:chgData name="王 海" userId="6108664a2e29d5c6" providerId="LiveId" clId="{5BF4BD61-46E1-2A43-A8F6-39AC7E044744}" dt="2022-03-22T16:43:58.431" v="10038" actId="14100"/>
        <pc:sldMkLst>
          <pc:docMk/>
          <pc:sldMk cId="1743106722" sldId="285"/>
        </pc:sldMkLst>
        <pc:spChg chg="del">
          <ac:chgData name="王 海" userId="6108664a2e29d5c6" providerId="LiveId" clId="{5BF4BD61-46E1-2A43-A8F6-39AC7E044744}" dt="2022-03-22T15:58:30.671" v="9224" actId="478"/>
          <ac:spMkLst>
            <pc:docMk/>
            <pc:sldMk cId="1743106722" sldId="285"/>
            <ac:spMk id="2" creationId="{4C7F4C5D-CF3D-9546-9458-8A4F178D3E1D}"/>
          </ac:spMkLst>
        </pc:spChg>
        <pc:spChg chg="del">
          <ac:chgData name="王 海" userId="6108664a2e29d5c6" providerId="LiveId" clId="{5BF4BD61-46E1-2A43-A8F6-39AC7E044744}" dt="2022-03-22T15:58:32.334" v="9225" actId="478"/>
          <ac:spMkLst>
            <pc:docMk/>
            <pc:sldMk cId="1743106722" sldId="285"/>
            <ac:spMk id="3" creationId="{E3A7E282-2E7D-9740-8C3F-856363A7C9D3}"/>
          </ac:spMkLst>
        </pc:spChg>
        <pc:spChg chg="add mod">
          <ac:chgData name="王 海" userId="6108664a2e29d5c6" providerId="LiveId" clId="{5BF4BD61-46E1-2A43-A8F6-39AC7E044744}" dt="2022-03-22T16:06:53.692" v="9387" actId="20577"/>
          <ac:spMkLst>
            <pc:docMk/>
            <pc:sldMk cId="1743106722" sldId="285"/>
            <ac:spMk id="7" creationId="{86B9B3B1-76DB-2941-A1E6-90F982E9EC86}"/>
          </ac:spMkLst>
        </pc:spChg>
        <pc:picChg chg="add mod">
          <ac:chgData name="王 海" userId="6108664a2e29d5c6" providerId="LiveId" clId="{5BF4BD61-46E1-2A43-A8F6-39AC7E044744}" dt="2022-03-22T16:43:58.431" v="10038" actId="14100"/>
          <ac:picMkLst>
            <pc:docMk/>
            <pc:sldMk cId="1743106722" sldId="285"/>
            <ac:picMk id="5" creationId="{4F65C68A-3835-0A42-9211-6C6C51EF5DC2}"/>
          </ac:picMkLst>
        </pc:picChg>
        <pc:picChg chg="add del mod">
          <ac:chgData name="王 海" userId="6108664a2e29d5c6" providerId="LiveId" clId="{5BF4BD61-46E1-2A43-A8F6-39AC7E044744}" dt="2022-03-22T16:05:39.668" v="9338"/>
          <ac:picMkLst>
            <pc:docMk/>
            <pc:sldMk cId="1743106722" sldId="285"/>
            <ac:picMk id="6" creationId="{D4827F8A-6D02-2649-A432-D1622141909E}"/>
          </ac:picMkLst>
        </pc:picChg>
      </pc:sldChg>
      <pc:sldChg chg="addSp delSp modSp new mod setBg">
        <pc:chgData name="王 海" userId="6108664a2e29d5c6" providerId="LiveId" clId="{5BF4BD61-46E1-2A43-A8F6-39AC7E044744}" dt="2022-03-22T16:45:30.904" v="10050" actId="20577"/>
        <pc:sldMkLst>
          <pc:docMk/>
          <pc:sldMk cId="3549894875" sldId="286"/>
        </pc:sldMkLst>
        <pc:spChg chg="del">
          <ac:chgData name="王 海" userId="6108664a2e29d5c6" providerId="LiveId" clId="{5BF4BD61-46E1-2A43-A8F6-39AC7E044744}" dt="2022-03-22T15:58:54.158" v="9228" actId="478"/>
          <ac:spMkLst>
            <pc:docMk/>
            <pc:sldMk cId="3549894875" sldId="286"/>
            <ac:spMk id="2" creationId="{01292D0C-27BF-2A49-B6F4-EA622124DDA4}"/>
          </ac:spMkLst>
        </pc:spChg>
        <pc:spChg chg="del">
          <ac:chgData name="王 海" userId="6108664a2e29d5c6" providerId="LiveId" clId="{5BF4BD61-46E1-2A43-A8F6-39AC7E044744}" dt="2022-03-22T15:58:56.618" v="9229" actId="478"/>
          <ac:spMkLst>
            <pc:docMk/>
            <pc:sldMk cId="3549894875" sldId="286"/>
            <ac:spMk id="3" creationId="{A92401DF-238C-8243-8138-6946984C819F}"/>
          </ac:spMkLst>
        </pc:spChg>
        <pc:spChg chg="add del mod">
          <ac:chgData name="王 海" userId="6108664a2e29d5c6" providerId="LiveId" clId="{5BF4BD61-46E1-2A43-A8F6-39AC7E044744}" dt="2022-03-22T16:43:45.393" v="10037" actId="478"/>
          <ac:spMkLst>
            <pc:docMk/>
            <pc:sldMk cId="3549894875" sldId="286"/>
            <ac:spMk id="10" creationId="{94CB2E6D-241C-2E49-842B-3182A97C0891}"/>
          </ac:spMkLst>
        </pc:spChg>
        <pc:spChg chg="add del mod">
          <ac:chgData name="王 海" userId="6108664a2e29d5c6" providerId="LiveId" clId="{5BF4BD61-46E1-2A43-A8F6-39AC7E044744}" dt="2022-03-22T16:45:30.904" v="10050" actId="20577"/>
          <ac:spMkLst>
            <pc:docMk/>
            <pc:sldMk cId="3549894875" sldId="286"/>
            <ac:spMk id="13" creationId="{5282827D-4F71-B544-8460-D43A2F5592BF}"/>
          </ac:spMkLst>
        </pc:spChg>
        <pc:picChg chg="add del mod">
          <ac:chgData name="王 海" userId="6108664a2e29d5c6" providerId="LiveId" clId="{5BF4BD61-46E1-2A43-A8F6-39AC7E044744}" dt="2022-03-22T16:01:01.538" v="9253" actId="21"/>
          <ac:picMkLst>
            <pc:docMk/>
            <pc:sldMk cId="3549894875" sldId="286"/>
            <ac:picMk id="5" creationId="{783C72E3-7671-4E47-809E-00DD973207D5}"/>
          </ac:picMkLst>
        </pc:picChg>
        <pc:picChg chg="add del mod modCrop">
          <ac:chgData name="王 海" userId="6108664a2e29d5c6" providerId="LiveId" clId="{5BF4BD61-46E1-2A43-A8F6-39AC7E044744}" dt="2022-03-22T16:04:12.437" v="9287"/>
          <ac:picMkLst>
            <pc:docMk/>
            <pc:sldMk cId="3549894875" sldId="286"/>
            <ac:picMk id="7" creationId="{57CA7844-AFE9-1148-B0BC-FFD63583FAC7}"/>
          </ac:picMkLst>
        </pc:picChg>
        <pc:picChg chg="add del mod modCrop">
          <ac:chgData name="王 海" userId="6108664a2e29d5c6" providerId="LiveId" clId="{5BF4BD61-46E1-2A43-A8F6-39AC7E044744}" dt="2022-03-22T16:42:40.769" v="10029" actId="478"/>
          <ac:picMkLst>
            <pc:docMk/>
            <pc:sldMk cId="3549894875" sldId="286"/>
            <ac:picMk id="9" creationId="{70613949-3062-7746-8FC0-20EE2136869E}"/>
          </ac:picMkLst>
        </pc:picChg>
        <pc:picChg chg="add mod modCrop">
          <ac:chgData name="王 海" userId="6108664a2e29d5c6" providerId="LiveId" clId="{5BF4BD61-46E1-2A43-A8F6-39AC7E044744}" dt="2022-03-22T16:45:04.864" v="10043" actId="14100"/>
          <ac:picMkLst>
            <pc:docMk/>
            <pc:sldMk cId="3549894875" sldId="286"/>
            <ac:picMk id="12" creationId="{A3C4107C-8491-EC4D-B0E0-959648738E41}"/>
          </ac:picMkLst>
        </pc:picChg>
      </pc:sldChg>
      <pc:sldChg chg="addSp delSp modSp new mod setBg">
        <pc:chgData name="王 海" userId="6108664a2e29d5c6" providerId="LiveId" clId="{5BF4BD61-46E1-2A43-A8F6-39AC7E044744}" dt="2022-03-22T16:35:24.748" v="10014" actId="14100"/>
        <pc:sldMkLst>
          <pc:docMk/>
          <pc:sldMk cId="1119014255" sldId="287"/>
        </pc:sldMkLst>
        <pc:spChg chg="del">
          <ac:chgData name="王 海" userId="6108664a2e29d5c6" providerId="LiveId" clId="{5BF4BD61-46E1-2A43-A8F6-39AC7E044744}" dt="2022-03-22T16:32:05.924" v="9960" actId="478"/>
          <ac:spMkLst>
            <pc:docMk/>
            <pc:sldMk cId="1119014255" sldId="287"/>
            <ac:spMk id="2" creationId="{EB7C8A65-AF65-C44F-A9F5-B06177B7EE77}"/>
          </ac:spMkLst>
        </pc:spChg>
        <pc:spChg chg="del">
          <ac:chgData name="王 海" userId="6108664a2e29d5c6" providerId="LiveId" clId="{5BF4BD61-46E1-2A43-A8F6-39AC7E044744}" dt="2022-03-22T16:32:07.385" v="9961" actId="478"/>
          <ac:spMkLst>
            <pc:docMk/>
            <pc:sldMk cId="1119014255" sldId="287"/>
            <ac:spMk id="3" creationId="{BBC294AE-CB97-5743-A6FF-42AAF61E403C}"/>
          </ac:spMkLst>
        </pc:spChg>
        <pc:spChg chg="add mod">
          <ac:chgData name="王 海" userId="6108664a2e29d5c6" providerId="LiveId" clId="{5BF4BD61-46E1-2A43-A8F6-39AC7E044744}" dt="2022-03-22T16:35:24.748" v="10014" actId="14100"/>
          <ac:spMkLst>
            <pc:docMk/>
            <pc:sldMk cId="1119014255" sldId="287"/>
            <ac:spMk id="6" creationId="{6979634A-DFAB-2444-BD78-9E1A9F239A95}"/>
          </ac:spMkLst>
        </pc:spChg>
        <pc:picChg chg="add mod">
          <ac:chgData name="王 海" userId="6108664a2e29d5c6" providerId="LiveId" clId="{5BF4BD61-46E1-2A43-A8F6-39AC7E044744}" dt="2022-03-22T16:32:09.940" v="9962"/>
          <ac:picMkLst>
            <pc:docMk/>
            <pc:sldMk cId="1119014255" sldId="287"/>
            <ac:picMk id="5" creationId="{540C3E2E-1F50-8548-8092-62722C0C37E2}"/>
          </ac:picMkLst>
        </pc:picChg>
      </pc:sldChg>
      <pc:sldChg chg="addSp delSp modSp new mod setBg">
        <pc:chgData name="王 海" userId="6108664a2e29d5c6" providerId="LiveId" clId="{5BF4BD61-46E1-2A43-A8F6-39AC7E044744}" dt="2022-03-22T16:35:31.326" v="10018" actId="20577"/>
        <pc:sldMkLst>
          <pc:docMk/>
          <pc:sldMk cId="2861732812" sldId="288"/>
        </pc:sldMkLst>
        <pc:spChg chg="del">
          <ac:chgData name="王 海" userId="6108664a2e29d5c6" providerId="LiveId" clId="{5BF4BD61-46E1-2A43-A8F6-39AC7E044744}" dt="2022-03-22T16:32:24.070" v="9965" actId="478"/>
          <ac:spMkLst>
            <pc:docMk/>
            <pc:sldMk cId="2861732812" sldId="288"/>
            <ac:spMk id="2" creationId="{77713E31-348B-814E-B9B8-1E7BB656E1AD}"/>
          </ac:spMkLst>
        </pc:spChg>
        <pc:spChg chg="del">
          <ac:chgData name="王 海" userId="6108664a2e29d5c6" providerId="LiveId" clId="{5BF4BD61-46E1-2A43-A8F6-39AC7E044744}" dt="2022-03-22T16:32:25.687" v="9966" actId="478"/>
          <ac:spMkLst>
            <pc:docMk/>
            <pc:sldMk cId="2861732812" sldId="288"/>
            <ac:spMk id="3" creationId="{DAA2759C-4912-B941-8420-46CCDCB5533B}"/>
          </ac:spMkLst>
        </pc:spChg>
        <pc:spChg chg="add mod">
          <ac:chgData name="王 海" userId="6108664a2e29d5c6" providerId="LiveId" clId="{5BF4BD61-46E1-2A43-A8F6-39AC7E044744}" dt="2022-03-22T16:35:31.326" v="10018" actId="20577"/>
          <ac:spMkLst>
            <pc:docMk/>
            <pc:sldMk cId="2861732812" sldId="288"/>
            <ac:spMk id="8" creationId="{9BEEF1B7-BD74-9649-B885-27A191411BBC}"/>
          </ac:spMkLst>
        </pc:spChg>
        <pc:picChg chg="add del mod">
          <ac:chgData name="王 海" userId="6108664a2e29d5c6" providerId="LiveId" clId="{5BF4BD61-46E1-2A43-A8F6-39AC7E044744}" dt="2022-03-22T16:34:25.591" v="9969" actId="478"/>
          <ac:picMkLst>
            <pc:docMk/>
            <pc:sldMk cId="2861732812" sldId="288"/>
            <ac:picMk id="5" creationId="{AA3DFF3A-1E0F-3540-AAD2-C953765DE56A}"/>
          </ac:picMkLst>
        </pc:picChg>
        <pc:picChg chg="add mod">
          <ac:chgData name="王 海" userId="6108664a2e29d5c6" providerId="LiveId" clId="{5BF4BD61-46E1-2A43-A8F6-39AC7E044744}" dt="2022-03-22T16:34:28.711" v="9970"/>
          <ac:picMkLst>
            <pc:docMk/>
            <pc:sldMk cId="2861732812" sldId="288"/>
            <ac:picMk id="7" creationId="{404AFAD8-62C0-F747-9115-D4E4BC64A698}"/>
          </ac:picMkLst>
        </pc:picChg>
      </pc:sldChg>
      <pc:sldChg chg="addSp modSp new mod setBg">
        <pc:chgData name="王 海" userId="6108664a2e29d5c6" providerId="LiveId" clId="{5BF4BD61-46E1-2A43-A8F6-39AC7E044744}" dt="2022-03-24T06:31:46.357" v="18516" actId="20577"/>
        <pc:sldMkLst>
          <pc:docMk/>
          <pc:sldMk cId="1051620062" sldId="289"/>
        </pc:sldMkLst>
        <pc:spChg chg="mod">
          <ac:chgData name="王 海" userId="6108664a2e29d5c6" providerId="LiveId" clId="{5BF4BD61-46E1-2A43-A8F6-39AC7E044744}" dt="2022-03-23T16:01:55.107" v="16507" actId="207"/>
          <ac:spMkLst>
            <pc:docMk/>
            <pc:sldMk cId="1051620062" sldId="289"/>
            <ac:spMk id="2" creationId="{D455D9C4-994E-F94F-8F5E-1D6835D16D0D}"/>
          </ac:spMkLst>
        </pc:spChg>
        <pc:spChg chg="mod">
          <ac:chgData name="王 海" userId="6108664a2e29d5c6" providerId="LiveId" clId="{5BF4BD61-46E1-2A43-A8F6-39AC7E044744}" dt="2022-03-24T06:31:46.357" v="18516" actId="20577"/>
          <ac:spMkLst>
            <pc:docMk/>
            <pc:sldMk cId="1051620062" sldId="289"/>
            <ac:spMk id="3" creationId="{1246D6F8-FD53-3F4C-8B04-2DE63966BBBC}"/>
          </ac:spMkLst>
        </pc:spChg>
        <pc:picChg chg="add mod">
          <ac:chgData name="王 海" userId="6108664a2e29d5c6" providerId="LiveId" clId="{5BF4BD61-46E1-2A43-A8F6-39AC7E044744}" dt="2022-03-23T04:32:27.444" v="10416" actId="1076"/>
          <ac:picMkLst>
            <pc:docMk/>
            <pc:sldMk cId="1051620062" sldId="289"/>
            <ac:picMk id="6" creationId="{B657914F-8B37-A242-8529-A852AD82C950}"/>
          </ac:picMkLst>
        </pc:picChg>
        <pc:picChg chg="add mod">
          <ac:chgData name="王 海" userId="6108664a2e29d5c6" providerId="LiveId" clId="{5BF4BD61-46E1-2A43-A8F6-39AC7E044744}" dt="2022-03-23T04:35:24.387" v="10418" actId="1076"/>
          <ac:picMkLst>
            <pc:docMk/>
            <pc:sldMk cId="1051620062" sldId="289"/>
            <ac:picMk id="8" creationId="{F16AD9A6-C301-894C-9D08-722E3AE11C64}"/>
          </ac:picMkLst>
        </pc:picChg>
        <pc:cxnChg chg="add mod">
          <ac:chgData name="王 海" userId="6108664a2e29d5c6" providerId="LiveId" clId="{5BF4BD61-46E1-2A43-A8F6-39AC7E044744}" dt="2022-03-23T16:01:47.579" v="16505" actId="692"/>
          <ac:cxnSpMkLst>
            <pc:docMk/>
            <pc:sldMk cId="1051620062" sldId="289"/>
            <ac:cxnSpMk id="4" creationId="{18297360-2DBE-804A-AC5E-1B963664970D}"/>
          </ac:cxnSpMkLst>
        </pc:cxnChg>
      </pc:sldChg>
      <pc:sldChg chg="addSp delSp modSp new mod setBg">
        <pc:chgData name="王 海" userId="6108664a2e29d5c6" providerId="LiveId" clId="{5BF4BD61-46E1-2A43-A8F6-39AC7E044744}" dt="2022-04-01T17:04:02.992" v="20323" actId="20577"/>
        <pc:sldMkLst>
          <pc:docMk/>
          <pc:sldMk cId="3513953814" sldId="290"/>
        </pc:sldMkLst>
        <pc:spChg chg="mod">
          <ac:chgData name="王 海" userId="6108664a2e29d5c6" providerId="LiveId" clId="{5BF4BD61-46E1-2A43-A8F6-39AC7E044744}" dt="2022-03-23T16:02:07.029" v="16509" actId="207"/>
          <ac:spMkLst>
            <pc:docMk/>
            <pc:sldMk cId="3513953814" sldId="290"/>
            <ac:spMk id="2" creationId="{DE0C994A-07F2-B048-9297-77E08FB738C9}"/>
          </ac:spMkLst>
        </pc:spChg>
        <pc:spChg chg="mod">
          <ac:chgData name="王 海" userId="6108664a2e29d5c6" providerId="LiveId" clId="{5BF4BD61-46E1-2A43-A8F6-39AC7E044744}" dt="2022-04-01T17:04:02.992" v="20323" actId="20577"/>
          <ac:spMkLst>
            <pc:docMk/>
            <pc:sldMk cId="3513953814" sldId="290"/>
            <ac:spMk id="3" creationId="{959FD525-976F-9D4F-BDB1-A3AED90A80EE}"/>
          </ac:spMkLst>
        </pc:spChg>
        <pc:spChg chg="add del mod">
          <ac:chgData name="王 海" userId="6108664a2e29d5c6" providerId="LiveId" clId="{5BF4BD61-46E1-2A43-A8F6-39AC7E044744}" dt="2022-03-23T05:17:22.350" v="11104" actId="478"/>
          <ac:spMkLst>
            <pc:docMk/>
            <pc:sldMk cId="3513953814" sldId="290"/>
            <ac:spMk id="7" creationId="{1B477281-FAE3-2641-A5C4-60F35BDB02C9}"/>
          </ac:spMkLst>
        </pc:spChg>
        <pc:spChg chg="add del mod">
          <ac:chgData name="王 海" userId="6108664a2e29d5c6" providerId="LiveId" clId="{5BF4BD61-46E1-2A43-A8F6-39AC7E044744}" dt="2022-03-23T05:18:52.785" v="11162"/>
          <ac:spMkLst>
            <pc:docMk/>
            <pc:sldMk cId="3513953814" sldId="290"/>
            <ac:spMk id="8" creationId="{FF1CEB60-C0B9-3243-A642-0BA782BF8815}"/>
          </ac:spMkLst>
        </pc:spChg>
        <pc:spChg chg="add del mod">
          <ac:chgData name="王 海" userId="6108664a2e29d5c6" providerId="LiveId" clId="{5BF4BD61-46E1-2A43-A8F6-39AC7E044744}" dt="2022-03-23T05:17:15.297" v="11101" actId="47"/>
          <ac:spMkLst>
            <pc:docMk/>
            <pc:sldMk cId="3513953814" sldId="290"/>
            <ac:spMk id="9" creationId="{766B812F-8E1D-A04D-ADDE-2C0144FF32DE}"/>
          </ac:spMkLst>
        </pc:spChg>
        <pc:spChg chg="add del mod">
          <ac:chgData name="王 海" userId="6108664a2e29d5c6" providerId="LiveId" clId="{5BF4BD61-46E1-2A43-A8F6-39AC7E044744}" dt="2022-03-23T05:19:25.602" v="11165" actId="767"/>
          <ac:spMkLst>
            <pc:docMk/>
            <pc:sldMk cId="3513953814" sldId="290"/>
            <ac:spMk id="10" creationId="{0AFAE873-FB4A-3B45-BB1A-972E41B23F01}"/>
          </ac:spMkLst>
        </pc:spChg>
        <pc:picChg chg="add del mod">
          <ac:chgData name="王 海" userId="6108664a2e29d5c6" providerId="LiveId" clId="{5BF4BD61-46E1-2A43-A8F6-39AC7E044744}" dt="2022-03-23T05:28:43.032" v="11472" actId="478"/>
          <ac:picMkLst>
            <pc:docMk/>
            <pc:sldMk cId="3513953814" sldId="290"/>
            <ac:picMk id="6" creationId="{D24EED8D-5C90-C34E-A790-6C5B7296CC48}"/>
          </ac:picMkLst>
        </pc:picChg>
        <pc:picChg chg="add mod">
          <ac:chgData name="王 海" userId="6108664a2e29d5c6" providerId="LiveId" clId="{5BF4BD61-46E1-2A43-A8F6-39AC7E044744}" dt="2022-03-23T05:28:43.611" v="11473"/>
          <ac:picMkLst>
            <pc:docMk/>
            <pc:sldMk cId="3513953814" sldId="290"/>
            <ac:picMk id="11" creationId="{7E5CB14A-3E44-E148-A2DA-1233EE2517D9}"/>
          </ac:picMkLst>
        </pc:picChg>
        <pc:cxnChg chg="add mod">
          <ac:chgData name="王 海" userId="6108664a2e29d5c6" providerId="LiveId" clId="{5BF4BD61-46E1-2A43-A8F6-39AC7E044744}" dt="2022-03-23T16:02:20.747" v="16514" actId="692"/>
          <ac:cxnSpMkLst>
            <pc:docMk/>
            <pc:sldMk cId="3513953814" sldId="290"/>
            <ac:cxnSpMk id="4" creationId="{9BEDC1D1-396D-1346-A71F-37649119C4C0}"/>
          </ac:cxnSpMkLst>
        </pc:cxnChg>
      </pc:sldChg>
      <pc:sldChg chg="addSp delSp modSp new mod setBg">
        <pc:chgData name="王 海" userId="6108664a2e29d5c6" providerId="LiveId" clId="{5BF4BD61-46E1-2A43-A8F6-39AC7E044744}" dt="2022-03-24T15:45:15.794" v="19338" actId="15"/>
        <pc:sldMkLst>
          <pc:docMk/>
          <pc:sldMk cId="3940362415" sldId="291"/>
        </pc:sldMkLst>
        <pc:spChg chg="del">
          <ac:chgData name="王 海" userId="6108664a2e29d5c6" providerId="LiveId" clId="{5BF4BD61-46E1-2A43-A8F6-39AC7E044744}" dt="2022-03-23T05:19:33.608" v="11166" actId="478"/>
          <ac:spMkLst>
            <pc:docMk/>
            <pc:sldMk cId="3940362415" sldId="291"/>
            <ac:spMk id="2" creationId="{6D4884DB-E56B-F242-8CA5-953AB1DBE41F}"/>
          </ac:spMkLst>
        </pc:spChg>
        <pc:spChg chg="mod">
          <ac:chgData name="王 海" userId="6108664a2e29d5c6" providerId="LiveId" clId="{5BF4BD61-46E1-2A43-A8F6-39AC7E044744}" dt="2022-03-24T15:45:15.794" v="19338" actId="15"/>
          <ac:spMkLst>
            <pc:docMk/>
            <pc:sldMk cId="3940362415" sldId="291"/>
            <ac:spMk id="3" creationId="{3F308C79-8160-9741-988F-B68719494E6A}"/>
          </ac:spMkLst>
        </pc:spChg>
        <pc:spChg chg="add mod">
          <ac:chgData name="王 海" userId="6108664a2e29d5c6" providerId="LiveId" clId="{5BF4BD61-46E1-2A43-A8F6-39AC7E044744}" dt="2022-03-23T16:02:30.190" v="16516" actId="207"/>
          <ac:spMkLst>
            <pc:docMk/>
            <pc:sldMk cId="3940362415" sldId="291"/>
            <ac:spMk id="4" creationId="{19D5B16E-2917-EB43-8BBB-B4667EF0D037}"/>
          </ac:spMkLst>
        </pc:spChg>
        <pc:picChg chg="add mod">
          <ac:chgData name="王 海" userId="6108664a2e29d5c6" providerId="LiveId" clId="{5BF4BD61-46E1-2A43-A8F6-39AC7E044744}" dt="2022-03-23T05:28:12.376" v="11467" actId="14100"/>
          <ac:picMkLst>
            <pc:docMk/>
            <pc:sldMk cId="3940362415" sldId="291"/>
            <ac:picMk id="7" creationId="{86B2EE71-6C32-6C41-926C-F5C343F06CAE}"/>
          </ac:picMkLst>
        </pc:picChg>
        <pc:picChg chg="add del mod">
          <ac:chgData name="王 海" userId="6108664a2e29d5c6" providerId="LiveId" clId="{5BF4BD61-46E1-2A43-A8F6-39AC7E044744}" dt="2022-03-23T05:28:39.419" v="11471" actId="21"/>
          <ac:picMkLst>
            <pc:docMk/>
            <pc:sldMk cId="3940362415" sldId="291"/>
            <ac:picMk id="8" creationId="{A8D0A42C-0A05-0348-B513-A880BF71168A}"/>
          </ac:picMkLst>
        </pc:picChg>
        <pc:cxnChg chg="add mod">
          <ac:chgData name="王 海" userId="6108664a2e29d5c6" providerId="LiveId" clId="{5BF4BD61-46E1-2A43-A8F6-39AC7E044744}" dt="2022-03-23T16:02:36.885" v="16519" actId="692"/>
          <ac:cxnSpMkLst>
            <pc:docMk/>
            <pc:sldMk cId="3940362415" sldId="291"/>
            <ac:cxnSpMk id="5" creationId="{B2CB07CC-5C1A-F446-A0E3-E87DBE57AA05}"/>
          </ac:cxnSpMkLst>
        </pc:cxnChg>
      </pc:sldChg>
      <pc:sldChg chg="addSp modSp new mod setBg">
        <pc:chgData name="王 海" userId="6108664a2e29d5c6" providerId="LiveId" clId="{5BF4BD61-46E1-2A43-A8F6-39AC7E044744}" dt="2022-03-25T02:57:50.864" v="19837" actId="571"/>
        <pc:sldMkLst>
          <pc:docMk/>
          <pc:sldMk cId="2784796062" sldId="292"/>
        </pc:sldMkLst>
        <pc:spChg chg="mod">
          <ac:chgData name="王 海" userId="6108664a2e29d5c6" providerId="LiveId" clId="{5BF4BD61-46E1-2A43-A8F6-39AC7E044744}" dt="2022-03-24T07:11:50.888" v="19289" actId="20577"/>
          <ac:spMkLst>
            <pc:docMk/>
            <pc:sldMk cId="2784796062" sldId="292"/>
            <ac:spMk id="2" creationId="{F42FC8DA-AA0B-8347-B3F2-A70EAEE8F4C4}"/>
          </ac:spMkLst>
        </pc:spChg>
        <pc:spChg chg="mod">
          <ac:chgData name="王 海" userId="6108664a2e29d5c6" providerId="LiveId" clId="{5BF4BD61-46E1-2A43-A8F6-39AC7E044744}" dt="2022-03-23T18:41:54.316" v="17603" actId="20577"/>
          <ac:spMkLst>
            <pc:docMk/>
            <pc:sldMk cId="2784796062" sldId="292"/>
            <ac:spMk id="3" creationId="{9A172B93-0182-7B43-B17C-2E0025FBCF99}"/>
          </ac:spMkLst>
        </pc:spChg>
        <pc:picChg chg="add mod">
          <ac:chgData name="王 海" userId="6108664a2e29d5c6" providerId="LiveId" clId="{5BF4BD61-46E1-2A43-A8F6-39AC7E044744}" dt="2022-03-23T15:12:37.981" v="13759" actId="14100"/>
          <ac:picMkLst>
            <pc:docMk/>
            <pc:sldMk cId="2784796062" sldId="292"/>
            <ac:picMk id="6" creationId="{6B1DD0D1-99F2-BF4E-9F4D-8898FF354FFE}"/>
          </ac:picMkLst>
        </pc:picChg>
        <pc:picChg chg="add mod">
          <ac:chgData name="王 海" userId="6108664a2e29d5c6" providerId="LiveId" clId="{5BF4BD61-46E1-2A43-A8F6-39AC7E044744}" dt="2022-03-25T02:57:50.864" v="19837" actId="571"/>
          <ac:picMkLst>
            <pc:docMk/>
            <pc:sldMk cId="2784796062" sldId="292"/>
            <ac:picMk id="7" creationId="{2846099C-3D04-4D4A-A50F-61015790F903}"/>
          </ac:picMkLst>
        </pc:picChg>
        <pc:picChg chg="add mod">
          <ac:chgData name="王 海" userId="6108664a2e29d5c6" providerId="LiveId" clId="{5BF4BD61-46E1-2A43-A8F6-39AC7E044744}" dt="2022-03-23T15:12:43.061" v="13761" actId="14100"/>
          <ac:picMkLst>
            <pc:docMk/>
            <pc:sldMk cId="2784796062" sldId="292"/>
            <ac:picMk id="8" creationId="{784C50B5-ED67-5A46-ACBD-15D69FA9A198}"/>
          </ac:picMkLst>
        </pc:picChg>
        <pc:cxnChg chg="add mod">
          <ac:chgData name="王 海" userId="6108664a2e29d5c6" providerId="LiveId" clId="{5BF4BD61-46E1-2A43-A8F6-39AC7E044744}" dt="2022-03-23T16:03:19.997" v="16528" actId="692"/>
          <ac:cxnSpMkLst>
            <pc:docMk/>
            <pc:sldMk cId="2784796062" sldId="292"/>
            <ac:cxnSpMk id="4" creationId="{D0784490-35FC-A143-BF6C-67C41ED52A3C}"/>
          </ac:cxnSpMkLst>
        </pc:cxnChg>
      </pc:sldChg>
      <pc:sldChg chg="addSp delSp modSp new mod setBg">
        <pc:chgData name="王 海" userId="6108664a2e29d5c6" providerId="LiveId" clId="{5BF4BD61-46E1-2A43-A8F6-39AC7E044744}" dt="2022-04-06T06:39:34.107" v="21055" actId="1076"/>
        <pc:sldMkLst>
          <pc:docMk/>
          <pc:sldMk cId="564208325" sldId="293"/>
        </pc:sldMkLst>
        <pc:spChg chg="mod">
          <ac:chgData name="王 海" userId="6108664a2e29d5c6" providerId="LiveId" clId="{5BF4BD61-46E1-2A43-A8F6-39AC7E044744}" dt="2022-03-23T16:03:25.727" v="16529" actId="207"/>
          <ac:spMkLst>
            <pc:docMk/>
            <pc:sldMk cId="564208325" sldId="293"/>
            <ac:spMk id="2" creationId="{B32AB297-1BAB-3447-97EE-5906A513AD53}"/>
          </ac:spMkLst>
        </pc:spChg>
        <pc:spChg chg="mod">
          <ac:chgData name="王 海" userId="6108664a2e29d5c6" providerId="LiveId" clId="{5BF4BD61-46E1-2A43-A8F6-39AC7E044744}" dt="2022-04-01T17:46:32.342" v="20370" actId="108"/>
          <ac:spMkLst>
            <pc:docMk/>
            <pc:sldMk cId="564208325" sldId="293"/>
            <ac:spMk id="3" creationId="{7E0EA2B8-6CB7-754D-B518-D6BD0AA016C9}"/>
          </ac:spMkLst>
        </pc:spChg>
        <pc:spChg chg="add mod">
          <ac:chgData name="王 海" userId="6108664a2e29d5c6" providerId="LiveId" clId="{5BF4BD61-46E1-2A43-A8F6-39AC7E044744}" dt="2022-03-24T07:02:30.900" v="18829" actId="20577"/>
          <ac:spMkLst>
            <pc:docMk/>
            <pc:sldMk cId="564208325" sldId="293"/>
            <ac:spMk id="5" creationId="{CB1DDA48-53D8-7B49-BD76-84D6B22E9248}"/>
          </ac:spMkLst>
        </pc:spChg>
        <pc:spChg chg="add del mod">
          <ac:chgData name="王 海" userId="6108664a2e29d5c6" providerId="LiveId" clId="{5BF4BD61-46E1-2A43-A8F6-39AC7E044744}" dt="2022-03-23T09:24:58.338" v="12712"/>
          <ac:spMkLst>
            <pc:docMk/>
            <pc:sldMk cId="564208325" sldId="293"/>
            <ac:spMk id="5" creationId="{F1D4A61C-6237-8C47-A6E9-C0A402DFC7CE}"/>
          </ac:spMkLst>
        </pc:spChg>
        <pc:spChg chg="add del mod">
          <ac:chgData name="王 海" userId="6108664a2e29d5c6" providerId="LiveId" clId="{5BF4BD61-46E1-2A43-A8F6-39AC7E044744}" dt="2022-03-24T07:02:27.525" v="18827" actId="478"/>
          <ac:spMkLst>
            <pc:docMk/>
            <pc:sldMk cId="564208325" sldId="293"/>
            <ac:spMk id="6" creationId="{742AB9F6-A57D-6442-A56E-DDD4C1A7220F}"/>
          </ac:spMkLst>
        </pc:spChg>
        <pc:spChg chg="add del mod">
          <ac:chgData name="王 海" userId="6108664a2e29d5c6" providerId="LiveId" clId="{5BF4BD61-46E1-2A43-A8F6-39AC7E044744}" dt="2022-03-23T09:23:22.930" v="12689" actId="11529"/>
          <ac:spMkLst>
            <pc:docMk/>
            <pc:sldMk cId="564208325" sldId="293"/>
            <ac:spMk id="6" creationId="{A7B39703-ABF7-BC47-9F38-AA83B6B52E99}"/>
          </ac:spMkLst>
        </pc:spChg>
        <pc:spChg chg="add mod">
          <ac:chgData name="王 海" userId="6108664a2e29d5c6" providerId="LiveId" clId="{5BF4BD61-46E1-2A43-A8F6-39AC7E044744}" dt="2022-04-06T06:39:34.107" v="21055" actId="1076"/>
          <ac:spMkLst>
            <pc:docMk/>
            <pc:sldMk cId="564208325" sldId="293"/>
            <ac:spMk id="6" creationId="{A947572E-B558-484B-B451-9E71ADBBE23F}"/>
          </ac:spMkLst>
        </pc:spChg>
        <pc:spChg chg="add mod">
          <ac:chgData name="王 海" userId="6108664a2e29d5c6" providerId="LiveId" clId="{5BF4BD61-46E1-2A43-A8F6-39AC7E044744}" dt="2022-03-23T09:27:47.319" v="12745" actId="1076"/>
          <ac:spMkLst>
            <pc:docMk/>
            <pc:sldMk cId="564208325" sldId="293"/>
            <ac:spMk id="7" creationId="{E0ADEB91-A8F3-EA41-BC7C-0C6949AEFDA1}"/>
          </ac:spMkLst>
        </pc:spChg>
        <pc:spChg chg="add mod">
          <ac:chgData name="王 海" userId="6108664a2e29d5c6" providerId="LiveId" clId="{5BF4BD61-46E1-2A43-A8F6-39AC7E044744}" dt="2022-03-23T09:28:29.768" v="12748" actId="1076"/>
          <ac:spMkLst>
            <pc:docMk/>
            <pc:sldMk cId="564208325" sldId="293"/>
            <ac:spMk id="8" creationId="{6D33C6C1-3E25-0E41-92E8-436B6326A92C}"/>
          </ac:spMkLst>
        </pc:spChg>
        <pc:spChg chg="add mod">
          <ac:chgData name="王 海" userId="6108664a2e29d5c6" providerId="LiveId" clId="{5BF4BD61-46E1-2A43-A8F6-39AC7E044744}" dt="2022-03-23T09:27:40.435" v="12742" actId="1076"/>
          <ac:spMkLst>
            <pc:docMk/>
            <pc:sldMk cId="564208325" sldId="293"/>
            <ac:spMk id="9" creationId="{D9090D8C-4C11-794A-877E-964CE26A0DD2}"/>
          </ac:spMkLst>
        </pc:spChg>
        <pc:spChg chg="add mod">
          <ac:chgData name="王 海" userId="6108664a2e29d5c6" providerId="LiveId" clId="{5BF4BD61-46E1-2A43-A8F6-39AC7E044744}" dt="2022-03-23T09:26:19.475" v="12725" actId="14100"/>
          <ac:spMkLst>
            <pc:docMk/>
            <pc:sldMk cId="564208325" sldId="293"/>
            <ac:spMk id="10" creationId="{F72A0C23-6EB3-D04E-BC65-3CB392BCF0D2}"/>
          </ac:spMkLst>
        </pc:spChg>
        <pc:spChg chg="add mod">
          <ac:chgData name="王 海" userId="6108664a2e29d5c6" providerId="LiveId" clId="{5BF4BD61-46E1-2A43-A8F6-39AC7E044744}" dt="2022-03-23T09:26:22.479" v="12727" actId="1076"/>
          <ac:spMkLst>
            <pc:docMk/>
            <pc:sldMk cId="564208325" sldId="293"/>
            <ac:spMk id="11" creationId="{2D584178-54BF-E946-B847-3D00FC89E9AA}"/>
          </ac:spMkLst>
        </pc:spChg>
        <pc:spChg chg="add mod">
          <ac:chgData name="王 海" userId="6108664a2e29d5c6" providerId="LiveId" clId="{5BF4BD61-46E1-2A43-A8F6-39AC7E044744}" dt="2022-03-23T09:27:44.879" v="12744" actId="1076"/>
          <ac:spMkLst>
            <pc:docMk/>
            <pc:sldMk cId="564208325" sldId="293"/>
            <ac:spMk id="12" creationId="{45F562C9-DCCC-4743-8FE2-54139BB8B7F0}"/>
          </ac:spMkLst>
        </pc:spChg>
        <pc:spChg chg="add mod">
          <ac:chgData name="王 海" userId="6108664a2e29d5c6" providerId="LiveId" clId="{5BF4BD61-46E1-2A43-A8F6-39AC7E044744}" dt="2022-03-23T16:03:59.106" v="16535" actId="692"/>
          <ac:spMkLst>
            <pc:docMk/>
            <pc:sldMk cId="564208325" sldId="293"/>
            <ac:spMk id="13" creationId="{A03034F6-2CEA-204E-9B8E-8FE1E4F44847}"/>
          </ac:spMkLst>
        </pc:spChg>
        <pc:spChg chg="mod">
          <ac:chgData name="王 海" userId="6108664a2e29d5c6" providerId="LiveId" clId="{5BF4BD61-46E1-2A43-A8F6-39AC7E044744}" dt="2022-03-23T14:29:19.156" v="13736" actId="207"/>
          <ac:spMkLst>
            <pc:docMk/>
            <pc:sldMk cId="564208325" sldId="293"/>
            <ac:spMk id="16" creationId="{830B45B6-C0F9-C94E-A9F8-679A97F9C6A3}"/>
          </ac:spMkLst>
        </pc:spChg>
        <pc:spChg chg="mod">
          <ac:chgData name="王 海" userId="6108664a2e29d5c6" providerId="LiveId" clId="{5BF4BD61-46E1-2A43-A8F6-39AC7E044744}" dt="2022-03-23T14:29:22.916" v="13737" actId="207"/>
          <ac:spMkLst>
            <pc:docMk/>
            <pc:sldMk cId="564208325" sldId="293"/>
            <ac:spMk id="17" creationId="{3660B53A-077D-3449-A4F0-E60C661C6D26}"/>
          </ac:spMkLst>
        </pc:spChg>
        <pc:spChg chg="mod">
          <ac:chgData name="王 海" userId="6108664a2e29d5c6" providerId="LiveId" clId="{5BF4BD61-46E1-2A43-A8F6-39AC7E044744}" dt="2022-03-23T09:29:00.625" v="12751"/>
          <ac:spMkLst>
            <pc:docMk/>
            <pc:sldMk cId="564208325" sldId="293"/>
            <ac:spMk id="18" creationId="{6002D7EB-2C59-7F4A-978C-DC2E38399DDE}"/>
          </ac:spMkLst>
        </pc:spChg>
        <pc:spChg chg="mod">
          <ac:chgData name="王 海" userId="6108664a2e29d5c6" providerId="LiveId" clId="{5BF4BD61-46E1-2A43-A8F6-39AC7E044744}" dt="2022-03-23T09:29:00.625" v="12751"/>
          <ac:spMkLst>
            <pc:docMk/>
            <pc:sldMk cId="564208325" sldId="293"/>
            <ac:spMk id="19" creationId="{8E64491D-9CA5-DE40-AAF3-A937A5B665CD}"/>
          </ac:spMkLst>
        </pc:spChg>
        <pc:spChg chg="mod">
          <ac:chgData name="王 海" userId="6108664a2e29d5c6" providerId="LiveId" clId="{5BF4BD61-46E1-2A43-A8F6-39AC7E044744}" dt="2022-03-23T09:29:00.625" v="12751"/>
          <ac:spMkLst>
            <pc:docMk/>
            <pc:sldMk cId="564208325" sldId="293"/>
            <ac:spMk id="20" creationId="{8C83C97F-5B38-B34D-B381-1EB4A6D815F8}"/>
          </ac:spMkLst>
        </pc:spChg>
        <pc:spChg chg="mod">
          <ac:chgData name="王 海" userId="6108664a2e29d5c6" providerId="LiveId" clId="{5BF4BD61-46E1-2A43-A8F6-39AC7E044744}" dt="2022-03-23T14:29:13.350" v="13735" actId="207"/>
          <ac:spMkLst>
            <pc:docMk/>
            <pc:sldMk cId="564208325" sldId="293"/>
            <ac:spMk id="21" creationId="{34A12BE3-9F82-2A4A-AE97-1E28DCB9F8C1}"/>
          </ac:spMkLst>
        </pc:spChg>
        <pc:spChg chg="mod">
          <ac:chgData name="王 海" userId="6108664a2e29d5c6" providerId="LiveId" clId="{5BF4BD61-46E1-2A43-A8F6-39AC7E044744}" dt="2022-03-23T16:04:13.998" v="16537" actId="692"/>
          <ac:spMkLst>
            <pc:docMk/>
            <pc:sldMk cId="564208325" sldId="293"/>
            <ac:spMk id="22" creationId="{236E8032-7A72-E947-848A-D339C61294F5}"/>
          </ac:spMkLst>
        </pc:spChg>
        <pc:spChg chg="add mod">
          <ac:chgData name="王 海" userId="6108664a2e29d5c6" providerId="LiveId" clId="{5BF4BD61-46E1-2A43-A8F6-39AC7E044744}" dt="2022-03-23T16:04:05.156" v="16536" actId="692"/>
          <ac:spMkLst>
            <pc:docMk/>
            <pc:sldMk cId="564208325" sldId="293"/>
            <ac:spMk id="23" creationId="{31CE7D84-9D9C-6842-9819-AE687642C233}"/>
          </ac:spMkLst>
        </pc:spChg>
        <pc:spChg chg="add mod">
          <ac:chgData name="王 海" userId="6108664a2e29d5c6" providerId="LiveId" clId="{5BF4BD61-46E1-2A43-A8F6-39AC7E044744}" dt="2022-03-23T09:30:48.570" v="12808" actId="14100"/>
          <ac:spMkLst>
            <pc:docMk/>
            <pc:sldMk cId="564208325" sldId="293"/>
            <ac:spMk id="24" creationId="{5C2815FB-25D0-D544-BF5C-416D5C334D40}"/>
          </ac:spMkLst>
        </pc:spChg>
        <pc:grpChg chg="add">
          <ac:chgData name="王 海" userId="6108664a2e29d5c6" providerId="LiveId" clId="{5BF4BD61-46E1-2A43-A8F6-39AC7E044744}" dt="2022-03-23T09:28:48.665" v="12750" actId="164"/>
          <ac:grpSpMkLst>
            <pc:docMk/>
            <pc:sldMk cId="564208325" sldId="293"/>
            <ac:grpSpMk id="14" creationId="{D439E848-4AC3-9048-AD43-5813C64AEF11}"/>
          </ac:grpSpMkLst>
        </pc:grpChg>
        <pc:grpChg chg="add mod">
          <ac:chgData name="王 海" userId="6108664a2e29d5c6" providerId="LiveId" clId="{5BF4BD61-46E1-2A43-A8F6-39AC7E044744}" dt="2022-03-23T09:29:05.991" v="12752" actId="1076"/>
          <ac:grpSpMkLst>
            <pc:docMk/>
            <pc:sldMk cId="564208325" sldId="293"/>
            <ac:grpSpMk id="15" creationId="{E270CF2A-0660-5942-81DC-099098106585}"/>
          </ac:grpSpMkLst>
        </pc:grpChg>
        <pc:grpChg chg="add mod">
          <ac:chgData name="王 海" userId="6108664a2e29d5c6" providerId="LiveId" clId="{5BF4BD61-46E1-2A43-A8F6-39AC7E044744}" dt="2022-04-01T17:46:50.431" v="20371" actId="1076"/>
          <ac:grpSpMkLst>
            <pc:docMk/>
            <pc:sldMk cId="564208325" sldId="293"/>
            <ac:grpSpMk id="27" creationId="{955BA39A-ABF8-3C4A-B261-0ED757638FA8}"/>
          </ac:grpSpMkLst>
        </pc:grpChg>
        <pc:cxnChg chg="add mod">
          <ac:chgData name="王 海" userId="6108664a2e29d5c6" providerId="LiveId" clId="{5BF4BD61-46E1-2A43-A8F6-39AC7E044744}" dt="2022-03-23T16:07:03.837" v="16574" actId="692"/>
          <ac:cxnSpMkLst>
            <pc:docMk/>
            <pc:sldMk cId="564208325" sldId="293"/>
            <ac:cxnSpMk id="4" creationId="{E6DD1DFE-4F5F-A047-A108-A52F01FED5E2}"/>
          </ac:cxnSpMkLst>
        </pc:cxnChg>
        <pc:cxnChg chg="add mod">
          <ac:chgData name="王 海" userId="6108664a2e29d5c6" providerId="LiveId" clId="{5BF4BD61-46E1-2A43-A8F6-39AC7E044744}" dt="2022-03-23T16:04:25.221" v="16538" actId="692"/>
          <ac:cxnSpMkLst>
            <pc:docMk/>
            <pc:sldMk cId="564208325" sldId="293"/>
            <ac:cxnSpMk id="26" creationId="{FE4794E8-8630-E941-95B1-F432323FFC8B}"/>
          </ac:cxnSpMkLst>
        </pc:cxnChg>
      </pc:sldChg>
      <pc:sldChg chg="addSp delSp modSp new mod setBg">
        <pc:chgData name="王 海" userId="6108664a2e29d5c6" providerId="LiveId" clId="{5BF4BD61-46E1-2A43-A8F6-39AC7E044744}" dt="2022-03-29T14:58:24.601" v="20184" actId="14100"/>
        <pc:sldMkLst>
          <pc:docMk/>
          <pc:sldMk cId="3148027637" sldId="294"/>
        </pc:sldMkLst>
        <pc:spChg chg="del">
          <ac:chgData name="王 海" userId="6108664a2e29d5c6" providerId="LiveId" clId="{5BF4BD61-46E1-2A43-A8F6-39AC7E044744}" dt="2022-03-23T10:05:06.440" v="12817" actId="478"/>
          <ac:spMkLst>
            <pc:docMk/>
            <pc:sldMk cId="3148027637" sldId="294"/>
            <ac:spMk id="2" creationId="{74FAFE34-58DF-5E49-82EC-890EDB94CD61}"/>
          </ac:spMkLst>
        </pc:spChg>
        <pc:spChg chg="mod">
          <ac:chgData name="王 海" userId="6108664a2e29d5c6" providerId="LiveId" clId="{5BF4BD61-46E1-2A43-A8F6-39AC7E044744}" dt="2022-03-23T16:04:57.935" v="16547" actId="207"/>
          <ac:spMkLst>
            <pc:docMk/>
            <pc:sldMk cId="3148027637" sldId="294"/>
            <ac:spMk id="3" creationId="{1C4B4CAA-FD4D-7841-9033-0E473AB7707E}"/>
          </ac:spMkLst>
        </pc:spChg>
        <pc:spChg chg="add mod">
          <ac:chgData name="王 海" userId="6108664a2e29d5c6" providerId="LiveId" clId="{5BF4BD61-46E1-2A43-A8F6-39AC7E044744}" dt="2022-03-23T16:04:49.352" v="16544" actId="207"/>
          <ac:spMkLst>
            <pc:docMk/>
            <pc:sldMk cId="3148027637" sldId="294"/>
            <ac:spMk id="4" creationId="{C498B827-C28A-A440-B29C-174D016EE358}"/>
          </ac:spMkLst>
        </pc:spChg>
        <pc:spChg chg="add del mod">
          <ac:chgData name="王 海" userId="6108664a2e29d5c6" providerId="LiveId" clId="{5BF4BD61-46E1-2A43-A8F6-39AC7E044744}" dt="2022-03-23T13:29:38.487" v="13535" actId="478"/>
          <ac:spMkLst>
            <pc:docMk/>
            <pc:sldMk cId="3148027637" sldId="294"/>
            <ac:spMk id="10" creationId="{5DCD61CE-CB1C-7641-89A8-EBE47B163B16}"/>
          </ac:spMkLst>
        </pc:spChg>
        <pc:spChg chg="add del mod">
          <ac:chgData name="王 海" userId="6108664a2e29d5c6" providerId="LiveId" clId="{5BF4BD61-46E1-2A43-A8F6-39AC7E044744}" dt="2022-03-23T13:29:40.906" v="13536" actId="478"/>
          <ac:spMkLst>
            <pc:docMk/>
            <pc:sldMk cId="3148027637" sldId="294"/>
            <ac:spMk id="11" creationId="{24991F8B-1721-A74E-ACC2-02BBD71E620B}"/>
          </ac:spMkLst>
        </pc:spChg>
        <pc:picChg chg="add del mod">
          <ac:chgData name="王 海" userId="6108664a2e29d5c6" providerId="LiveId" clId="{5BF4BD61-46E1-2A43-A8F6-39AC7E044744}" dt="2022-03-23T13:32:56.904" v="13539" actId="931"/>
          <ac:picMkLst>
            <pc:docMk/>
            <pc:sldMk cId="3148027637" sldId="294"/>
            <ac:picMk id="6" creationId="{A5298D2E-08C1-F847-B732-7592618EEA45}"/>
          </ac:picMkLst>
        </pc:picChg>
        <pc:picChg chg="add mod">
          <ac:chgData name="王 海" userId="6108664a2e29d5c6" providerId="LiveId" clId="{5BF4BD61-46E1-2A43-A8F6-39AC7E044744}" dt="2022-03-29T14:58:24.601" v="20184" actId="14100"/>
          <ac:picMkLst>
            <pc:docMk/>
            <pc:sldMk cId="3148027637" sldId="294"/>
            <ac:picMk id="6" creationId="{F25DA113-4CF1-CD40-8E9D-B96E833670B8}"/>
          </ac:picMkLst>
        </pc:picChg>
        <pc:picChg chg="add del mod">
          <ac:chgData name="王 海" userId="6108664a2e29d5c6" providerId="LiveId" clId="{5BF4BD61-46E1-2A43-A8F6-39AC7E044744}" dt="2022-03-23T13:38:58.233" v="13546" actId="478"/>
          <ac:picMkLst>
            <pc:docMk/>
            <pc:sldMk cId="3148027637" sldId="294"/>
            <ac:picMk id="7" creationId="{52D1C5D8-2B79-634B-8679-8EE202D9C2F6}"/>
          </ac:picMkLst>
        </pc:picChg>
        <pc:picChg chg="add mod">
          <ac:chgData name="王 海" userId="6108664a2e29d5c6" providerId="LiveId" clId="{5BF4BD61-46E1-2A43-A8F6-39AC7E044744}" dt="2022-03-28T07:39:59.942" v="20174" actId="571"/>
          <ac:picMkLst>
            <pc:docMk/>
            <pc:sldMk cId="3148027637" sldId="294"/>
            <ac:picMk id="7" creationId="{7D72017C-416E-D141-B55F-E99FBAB00AB6}"/>
          </ac:picMkLst>
        </pc:picChg>
        <pc:picChg chg="add del mod">
          <ac:chgData name="王 海" userId="6108664a2e29d5c6" providerId="LiveId" clId="{5BF4BD61-46E1-2A43-A8F6-39AC7E044744}" dt="2022-03-23T13:38:59.895" v="13547" actId="478"/>
          <ac:picMkLst>
            <pc:docMk/>
            <pc:sldMk cId="3148027637" sldId="294"/>
            <ac:picMk id="9" creationId="{887BEE78-3861-3E4F-826B-216D29608398}"/>
          </ac:picMkLst>
        </pc:picChg>
        <pc:picChg chg="add del mod">
          <ac:chgData name="王 海" userId="6108664a2e29d5c6" providerId="LiveId" clId="{5BF4BD61-46E1-2A43-A8F6-39AC7E044744}" dt="2022-03-23T13:38:56.676" v="13545" actId="478"/>
          <ac:picMkLst>
            <pc:docMk/>
            <pc:sldMk cId="3148027637" sldId="294"/>
            <ac:picMk id="10" creationId="{449E0C74-FF6A-3440-BD8B-EDC9EA105325}"/>
          </ac:picMkLst>
        </pc:picChg>
        <pc:picChg chg="add mod">
          <ac:chgData name="王 海" userId="6108664a2e29d5c6" providerId="LiveId" clId="{5BF4BD61-46E1-2A43-A8F6-39AC7E044744}" dt="2022-03-23T13:39:23.935" v="13551" actId="1076"/>
          <ac:picMkLst>
            <pc:docMk/>
            <pc:sldMk cId="3148027637" sldId="294"/>
            <ac:picMk id="11" creationId="{AA346576-EF1D-4045-BE30-277F81895191}"/>
          </ac:picMkLst>
        </pc:picChg>
        <pc:picChg chg="add del mod">
          <ac:chgData name="王 海" userId="6108664a2e29d5c6" providerId="LiveId" clId="{5BF4BD61-46E1-2A43-A8F6-39AC7E044744}" dt="2022-03-29T14:58:03.519" v="20177" actId="478"/>
          <ac:picMkLst>
            <pc:docMk/>
            <pc:sldMk cId="3148027637" sldId="294"/>
            <ac:picMk id="13" creationId="{5FB638AA-7EEF-BF42-A67C-D4B3AB89EE42}"/>
          </ac:picMkLst>
        </pc:picChg>
        <pc:cxnChg chg="add mod">
          <ac:chgData name="王 海" userId="6108664a2e29d5c6" providerId="LiveId" clId="{5BF4BD61-46E1-2A43-A8F6-39AC7E044744}" dt="2022-03-23T16:04:52.425" v="16546" actId="692"/>
          <ac:cxnSpMkLst>
            <pc:docMk/>
            <pc:sldMk cId="3148027637" sldId="294"/>
            <ac:cxnSpMk id="5" creationId="{75DA6723-CB61-5C4F-BC70-BF6CF094FBE2}"/>
          </ac:cxnSpMkLst>
        </pc:cxnChg>
      </pc:sldChg>
      <pc:sldChg chg="addSp delSp modSp new mod ord setBg">
        <pc:chgData name="王 海" userId="6108664a2e29d5c6" providerId="LiveId" clId="{5BF4BD61-46E1-2A43-A8F6-39AC7E044744}" dt="2022-03-26T08:40:59.863" v="20152" actId="20578"/>
        <pc:sldMkLst>
          <pc:docMk/>
          <pc:sldMk cId="1882178386" sldId="295"/>
        </pc:sldMkLst>
        <pc:spChg chg="del">
          <ac:chgData name="王 海" userId="6108664a2e29d5c6" providerId="LiveId" clId="{5BF4BD61-46E1-2A43-A8F6-39AC7E044744}" dt="2022-03-23T10:07:46.181" v="12964" actId="478"/>
          <ac:spMkLst>
            <pc:docMk/>
            <pc:sldMk cId="1882178386" sldId="295"/>
            <ac:spMk id="2" creationId="{21647F02-DBC6-DF43-A4BF-F23C55C46A2B}"/>
          </ac:spMkLst>
        </pc:spChg>
        <pc:spChg chg="mod">
          <ac:chgData name="王 海" userId="6108664a2e29d5c6" providerId="LiveId" clId="{5BF4BD61-46E1-2A43-A8F6-39AC7E044744}" dt="2022-03-26T08:40:35.339" v="20151" actId="5793"/>
          <ac:spMkLst>
            <pc:docMk/>
            <pc:sldMk cId="1882178386" sldId="295"/>
            <ac:spMk id="3" creationId="{C1632CA1-0FDC-4547-A1D1-DC4C0496021E}"/>
          </ac:spMkLst>
        </pc:spChg>
        <pc:spChg chg="add mod">
          <ac:chgData name="王 海" userId="6108664a2e29d5c6" providerId="LiveId" clId="{5BF4BD61-46E1-2A43-A8F6-39AC7E044744}" dt="2022-03-23T16:05:14.752" v="16549" actId="207"/>
          <ac:spMkLst>
            <pc:docMk/>
            <pc:sldMk cId="1882178386" sldId="295"/>
            <ac:spMk id="4" creationId="{74334292-6B7A-534E-89C8-987E86F07D5A}"/>
          </ac:spMkLst>
        </pc:spChg>
        <pc:cxnChg chg="add mod">
          <ac:chgData name="王 海" userId="6108664a2e29d5c6" providerId="LiveId" clId="{5BF4BD61-46E1-2A43-A8F6-39AC7E044744}" dt="2022-03-23T16:05:21.202" v="16552" actId="692"/>
          <ac:cxnSpMkLst>
            <pc:docMk/>
            <pc:sldMk cId="1882178386" sldId="295"/>
            <ac:cxnSpMk id="5" creationId="{C7A7B2E0-06C3-4944-BFB6-A7D79D4F1DD9}"/>
          </ac:cxnSpMkLst>
        </pc:cxnChg>
      </pc:sldChg>
      <pc:sldChg chg="addSp delSp modSp new mod setBg">
        <pc:chgData name="王 海" userId="6108664a2e29d5c6" providerId="LiveId" clId="{5BF4BD61-46E1-2A43-A8F6-39AC7E044744}" dt="2022-03-24T16:42:07.505" v="19821" actId="20577"/>
        <pc:sldMkLst>
          <pc:docMk/>
          <pc:sldMk cId="3250990971" sldId="296"/>
        </pc:sldMkLst>
        <pc:spChg chg="del">
          <ac:chgData name="王 海" userId="6108664a2e29d5c6" providerId="LiveId" clId="{5BF4BD61-46E1-2A43-A8F6-39AC7E044744}" dt="2022-03-23T10:13:01.101" v="13255" actId="478"/>
          <ac:spMkLst>
            <pc:docMk/>
            <pc:sldMk cId="3250990971" sldId="296"/>
            <ac:spMk id="2" creationId="{58AA3F35-AD10-844F-AF67-88467C29F5B8}"/>
          </ac:spMkLst>
        </pc:spChg>
        <pc:spChg chg="mod">
          <ac:chgData name="王 海" userId="6108664a2e29d5c6" providerId="LiveId" clId="{5BF4BD61-46E1-2A43-A8F6-39AC7E044744}" dt="2022-03-24T16:42:07.505" v="19821" actId="20577"/>
          <ac:spMkLst>
            <pc:docMk/>
            <pc:sldMk cId="3250990971" sldId="296"/>
            <ac:spMk id="3" creationId="{CAE2588E-F5EF-8B4B-903B-B573DA997AC9}"/>
          </ac:spMkLst>
        </pc:spChg>
        <pc:spChg chg="add mod">
          <ac:chgData name="王 海" userId="6108664a2e29d5c6" providerId="LiveId" clId="{5BF4BD61-46E1-2A43-A8F6-39AC7E044744}" dt="2022-03-23T16:05:45.333" v="16554" actId="207"/>
          <ac:spMkLst>
            <pc:docMk/>
            <pc:sldMk cId="3250990971" sldId="296"/>
            <ac:spMk id="4" creationId="{C86353D0-0041-744B-8428-35E27B28A839}"/>
          </ac:spMkLst>
        </pc:spChg>
        <pc:cxnChg chg="add mod">
          <ac:chgData name="王 海" userId="6108664a2e29d5c6" providerId="LiveId" clId="{5BF4BD61-46E1-2A43-A8F6-39AC7E044744}" dt="2022-03-23T10:13:01.232" v="13256"/>
          <ac:cxnSpMkLst>
            <pc:docMk/>
            <pc:sldMk cId="3250990971" sldId="296"/>
            <ac:cxnSpMk id="5" creationId="{F395BB82-9FBD-284C-BA73-83A96A6A144E}"/>
          </ac:cxnSpMkLst>
        </pc:cxnChg>
      </pc:sldChg>
      <pc:sldChg chg="new del">
        <pc:chgData name="王 海" userId="6108664a2e29d5c6" providerId="LiveId" clId="{5BF4BD61-46E1-2A43-A8F6-39AC7E044744}" dt="2022-03-23T13:34:12.047" v="13543" actId="2696"/>
        <pc:sldMkLst>
          <pc:docMk/>
          <pc:sldMk cId="2889402583" sldId="297"/>
        </pc:sldMkLst>
      </pc:sldChg>
      <pc:sldChg chg="addSp delSp modSp new mod setBg">
        <pc:chgData name="王 海" userId="6108664a2e29d5c6" providerId="LiveId" clId="{5BF4BD61-46E1-2A43-A8F6-39AC7E044744}" dt="2022-03-23T16:16:21.182" v="16659" actId="692"/>
        <pc:sldMkLst>
          <pc:docMk/>
          <pc:sldMk cId="3878578297" sldId="297"/>
        </pc:sldMkLst>
        <pc:spChg chg="del">
          <ac:chgData name="王 海" userId="6108664a2e29d5c6" providerId="LiveId" clId="{5BF4BD61-46E1-2A43-A8F6-39AC7E044744}" dt="2022-03-23T16:15:44.697" v="16652" actId="478"/>
          <ac:spMkLst>
            <pc:docMk/>
            <pc:sldMk cId="3878578297" sldId="297"/>
            <ac:spMk id="2" creationId="{889C8DF1-D3F7-5944-A7CC-A17F9829C763}"/>
          </ac:spMkLst>
        </pc:spChg>
        <pc:spChg chg="del">
          <ac:chgData name="王 海" userId="6108664a2e29d5c6" providerId="LiveId" clId="{5BF4BD61-46E1-2A43-A8F6-39AC7E044744}" dt="2022-03-23T16:15:45.968" v="16653" actId="478"/>
          <ac:spMkLst>
            <pc:docMk/>
            <pc:sldMk cId="3878578297" sldId="297"/>
            <ac:spMk id="3" creationId="{BAA415E7-E99F-0B45-9C1D-258B0860792A}"/>
          </ac:spMkLst>
        </pc:spChg>
        <pc:spChg chg="add mod">
          <ac:chgData name="王 海" userId="6108664a2e29d5c6" providerId="LiveId" clId="{5BF4BD61-46E1-2A43-A8F6-39AC7E044744}" dt="2022-03-23T16:16:03.451" v="16656" actId="1076"/>
          <ac:spMkLst>
            <pc:docMk/>
            <pc:sldMk cId="3878578297" sldId="297"/>
            <ac:spMk id="4" creationId="{3EEB74EC-EE66-6A41-8056-C3378029B3DB}"/>
          </ac:spMkLst>
        </pc:spChg>
        <pc:cxnChg chg="add mod">
          <ac:chgData name="王 海" userId="6108664a2e29d5c6" providerId="LiveId" clId="{5BF4BD61-46E1-2A43-A8F6-39AC7E044744}" dt="2022-03-23T16:16:21.182" v="16659" actId="692"/>
          <ac:cxnSpMkLst>
            <pc:docMk/>
            <pc:sldMk cId="3878578297" sldId="297"/>
            <ac:cxnSpMk id="5" creationId="{BCC347C7-F47F-A34D-8E11-611DD2DC2B22}"/>
          </ac:cxnSpMkLst>
        </pc:cxnChg>
      </pc:sldChg>
      <pc:sldChg chg="new del">
        <pc:chgData name="王 海" userId="6108664a2e29d5c6" providerId="LiveId" clId="{5BF4BD61-46E1-2A43-A8F6-39AC7E044744}" dt="2022-03-23T15:21:17.440" v="14075" actId="2696"/>
        <pc:sldMkLst>
          <pc:docMk/>
          <pc:sldMk cId="4042600086" sldId="297"/>
        </pc:sldMkLst>
      </pc:sldChg>
      <pc:sldChg chg="add del setBg">
        <pc:chgData name="王 海" userId="6108664a2e29d5c6" providerId="LiveId" clId="{5BF4BD61-46E1-2A43-A8F6-39AC7E044744}" dt="2022-03-23T16:16:31.077" v="16661" actId="2696"/>
        <pc:sldMkLst>
          <pc:docMk/>
          <pc:sldMk cId="1124737948" sldId="298"/>
        </pc:sldMkLst>
      </pc:sldChg>
      <pc:sldChg chg="modSp add mod setBg">
        <pc:chgData name="王 海" userId="6108664a2e29d5c6" providerId="LiveId" clId="{5BF4BD61-46E1-2A43-A8F6-39AC7E044744}" dt="2022-03-23T16:17:05.408" v="16678" actId="20577"/>
        <pc:sldMkLst>
          <pc:docMk/>
          <pc:sldMk cId="1258548912" sldId="298"/>
        </pc:sldMkLst>
        <pc:spChg chg="mod">
          <ac:chgData name="王 海" userId="6108664a2e29d5c6" providerId="LiveId" clId="{5BF4BD61-46E1-2A43-A8F6-39AC7E044744}" dt="2022-03-23T16:17:05.408" v="16678" actId="20577"/>
          <ac:spMkLst>
            <pc:docMk/>
            <pc:sldMk cId="1258548912" sldId="298"/>
            <ac:spMk id="4" creationId="{3EEB74EC-EE66-6A41-8056-C3378029B3DB}"/>
          </ac:spMkLst>
        </pc:spChg>
      </pc:sldChg>
      <pc:sldChg chg="new del">
        <pc:chgData name="王 海" userId="6108664a2e29d5c6" providerId="LiveId" clId="{5BF4BD61-46E1-2A43-A8F6-39AC7E044744}" dt="2022-03-23T13:34:15.606" v="13544" actId="2696"/>
        <pc:sldMkLst>
          <pc:docMk/>
          <pc:sldMk cId="3937208881" sldId="298"/>
        </pc:sldMkLst>
      </pc:sldChg>
      <pc:sldChg chg="modSp add mod setBg">
        <pc:chgData name="王 海" userId="6108664a2e29d5c6" providerId="LiveId" clId="{5BF4BD61-46E1-2A43-A8F6-39AC7E044744}" dt="2022-03-23T16:17:33.872" v="16691" actId="20577"/>
        <pc:sldMkLst>
          <pc:docMk/>
          <pc:sldMk cId="2031288298" sldId="299"/>
        </pc:sldMkLst>
        <pc:spChg chg="mod">
          <ac:chgData name="王 海" userId="6108664a2e29d5c6" providerId="LiveId" clId="{5BF4BD61-46E1-2A43-A8F6-39AC7E044744}" dt="2022-03-23T16:17:33.872" v="16691" actId="20577"/>
          <ac:spMkLst>
            <pc:docMk/>
            <pc:sldMk cId="2031288298" sldId="299"/>
            <ac:spMk id="4" creationId="{3EEB74EC-EE66-6A41-8056-C3378029B3DB}"/>
          </ac:spMkLst>
        </pc:spChg>
      </pc:sldChg>
      <pc:sldChg chg="addSp delSp modSp add mod">
        <pc:chgData name="王 海" userId="6108664a2e29d5c6" providerId="LiveId" clId="{5BF4BD61-46E1-2A43-A8F6-39AC7E044744}" dt="2022-04-06T06:35:30.579" v="21053" actId="1076"/>
        <pc:sldMkLst>
          <pc:docMk/>
          <pc:sldMk cId="1056679089" sldId="300"/>
        </pc:sldMkLst>
        <pc:spChg chg="mod">
          <ac:chgData name="王 海" userId="6108664a2e29d5c6" providerId="LiveId" clId="{5BF4BD61-46E1-2A43-A8F6-39AC7E044744}" dt="2022-03-24T07:02:53.245" v="18842" actId="20577"/>
          <ac:spMkLst>
            <pc:docMk/>
            <pc:sldMk cId="1056679089" sldId="300"/>
            <ac:spMk id="2" creationId="{F42FC8DA-AA0B-8347-B3F2-A70EAEE8F4C4}"/>
          </ac:spMkLst>
        </pc:spChg>
        <pc:spChg chg="mod">
          <ac:chgData name="王 海" userId="6108664a2e29d5c6" providerId="LiveId" clId="{5BF4BD61-46E1-2A43-A8F6-39AC7E044744}" dt="2022-03-24T07:09:28.323" v="19218" actId="27636"/>
          <ac:spMkLst>
            <pc:docMk/>
            <pc:sldMk cId="1056679089" sldId="300"/>
            <ac:spMk id="3" creationId="{9A172B93-0182-7B43-B17C-2E0025FBCF99}"/>
          </ac:spMkLst>
        </pc:spChg>
        <pc:spChg chg="add mod">
          <ac:chgData name="王 海" userId="6108664a2e29d5c6" providerId="LiveId" clId="{5BF4BD61-46E1-2A43-A8F6-39AC7E044744}" dt="2022-03-24T07:11:27.680" v="19267" actId="1076"/>
          <ac:spMkLst>
            <pc:docMk/>
            <pc:sldMk cId="1056679089" sldId="300"/>
            <ac:spMk id="9" creationId="{3D012CA0-C5F4-0B48-86CC-BDA00291D860}"/>
          </ac:spMkLst>
        </pc:spChg>
        <pc:spChg chg="add mod">
          <ac:chgData name="王 海" userId="6108664a2e29d5c6" providerId="LiveId" clId="{5BF4BD61-46E1-2A43-A8F6-39AC7E044744}" dt="2022-04-06T06:35:30.579" v="21053" actId="1076"/>
          <ac:spMkLst>
            <pc:docMk/>
            <pc:sldMk cId="1056679089" sldId="300"/>
            <ac:spMk id="10" creationId="{45C12A97-6AB9-4F49-86FC-2C4D71A119E9}"/>
          </ac:spMkLst>
        </pc:spChg>
        <pc:picChg chg="del">
          <ac:chgData name="王 海" userId="6108664a2e29d5c6" providerId="LiveId" clId="{5BF4BD61-46E1-2A43-A8F6-39AC7E044744}" dt="2022-03-24T07:02:58.655" v="18843" actId="478"/>
          <ac:picMkLst>
            <pc:docMk/>
            <pc:sldMk cId="1056679089" sldId="300"/>
            <ac:picMk id="6" creationId="{6B1DD0D1-99F2-BF4E-9F4D-8898FF354FFE}"/>
          </ac:picMkLst>
        </pc:picChg>
        <pc:picChg chg="add del mod">
          <ac:chgData name="王 海" userId="6108664a2e29d5c6" providerId="LiveId" clId="{5BF4BD61-46E1-2A43-A8F6-39AC7E044744}" dt="2022-03-24T07:08:19.863" v="19141" actId="478"/>
          <ac:picMkLst>
            <pc:docMk/>
            <pc:sldMk cId="1056679089" sldId="300"/>
            <ac:picMk id="7" creationId="{52D4CAD5-9601-DD4E-A395-B7E0BD8AE0D4}"/>
          </ac:picMkLst>
        </pc:picChg>
        <pc:picChg chg="del">
          <ac:chgData name="王 海" userId="6108664a2e29d5c6" providerId="LiveId" clId="{5BF4BD61-46E1-2A43-A8F6-39AC7E044744}" dt="2022-03-24T07:02:59.748" v="18844" actId="478"/>
          <ac:picMkLst>
            <pc:docMk/>
            <pc:sldMk cId="1056679089" sldId="300"/>
            <ac:picMk id="8" creationId="{784C50B5-ED67-5A46-ACBD-15D69FA9A198}"/>
          </ac:picMkLst>
        </pc:picChg>
      </pc:sldChg>
      <pc:sldChg chg="addSp delSp modSp add mod">
        <pc:chgData name="王 海" userId="6108664a2e29d5c6" providerId="LiveId" clId="{5BF4BD61-46E1-2A43-A8F6-39AC7E044744}" dt="2022-04-01T16:46:58.771" v="20267" actId="207"/>
        <pc:sldMkLst>
          <pc:docMk/>
          <pc:sldMk cId="3419616146" sldId="301"/>
        </pc:sldMkLst>
        <pc:spChg chg="mod">
          <ac:chgData name="王 海" userId="6108664a2e29d5c6" providerId="LiveId" clId="{5BF4BD61-46E1-2A43-A8F6-39AC7E044744}" dt="2022-03-24T15:49:25.916" v="19361" actId="20577"/>
          <ac:spMkLst>
            <pc:docMk/>
            <pc:sldMk cId="3419616146" sldId="301"/>
            <ac:spMk id="2" creationId="{D455D9C4-994E-F94F-8F5E-1D6835D16D0D}"/>
          </ac:spMkLst>
        </pc:spChg>
        <pc:spChg chg="mod">
          <ac:chgData name="王 海" userId="6108664a2e29d5c6" providerId="LiveId" clId="{5BF4BD61-46E1-2A43-A8F6-39AC7E044744}" dt="2022-03-28T07:23:25.472" v="20169" actId="20577"/>
          <ac:spMkLst>
            <pc:docMk/>
            <pc:sldMk cId="3419616146" sldId="301"/>
            <ac:spMk id="3" creationId="{1246D6F8-FD53-3F4C-8B04-2DE63966BBBC}"/>
          </ac:spMkLst>
        </pc:spChg>
        <pc:spChg chg="add del">
          <ac:chgData name="王 海" userId="6108664a2e29d5c6" providerId="LiveId" clId="{5BF4BD61-46E1-2A43-A8F6-39AC7E044744}" dt="2022-03-24T15:54:52.492" v="19650" actId="478"/>
          <ac:spMkLst>
            <pc:docMk/>
            <pc:sldMk cId="3419616146" sldId="301"/>
            <ac:spMk id="5" creationId="{E7B0428F-C10D-574F-83ED-31179D4F7C2A}"/>
          </ac:spMkLst>
        </pc:spChg>
        <pc:spChg chg="add mod">
          <ac:chgData name="王 海" userId="6108664a2e29d5c6" providerId="LiveId" clId="{5BF4BD61-46E1-2A43-A8F6-39AC7E044744}" dt="2022-03-26T09:40:46.920" v="20153" actId="1076"/>
          <ac:spMkLst>
            <pc:docMk/>
            <pc:sldMk cId="3419616146" sldId="301"/>
            <ac:spMk id="13" creationId="{D347F914-179E-0341-A418-1FBE446DB009}"/>
          </ac:spMkLst>
        </pc:spChg>
        <pc:spChg chg="add del mod">
          <ac:chgData name="王 海" userId="6108664a2e29d5c6" providerId="LiveId" clId="{5BF4BD61-46E1-2A43-A8F6-39AC7E044744}" dt="2022-03-24T15:58:25.810" v="19688" actId="478"/>
          <ac:spMkLst>
            <pc:docMk/>
            <pc:sldMk cId="3419616146" sldId="301"/>
            <ac:spMk id="14" creationId="{60BBCA08-C300-9647-AB01-A3177B7DA46C}"/>
          </ac:spMkLst>
        </pc:spChg>
        <pc:spChg chg="add mod">
          <ac:chgData name="王 海" userId="6108664a2e29d5c6" providerId="LiveId" clId="{5BF4BD61-46E1-2A43-A8F6-39AC7E044744}" dt="2022-03-24T15:59:16.260" v="19693" actId="1076"/>
          <ac:spMkLst>
            <pc:docMk/>
            <pc:sldMk cId="3419616146" sldId="301"/>
            <ac:spMk id="15" creationId="{105A170C-11CC-C64E-84F7-C1336A925668}"/>
          </ac:spMkLst>
        </pc:spChg>
        <pc:spChg chg="add mod">
          <ac:chgData name="王 海" userId="6108664a2e29d5c6" providerId="LiveId" clId="{5BF4BD61-46E1-2A43-A8F6-39AC7E044744}" dt="2022-03-24T15:59:16.260" v="19693" actId="1076"/>
          <ac:spMkLst>
            <pc:docMk/>
            <pc:sldMk cId="3419616146" sldId="301"/>
            <ac:spMk id="16" creationId="{5C2D33B0-BF74-9845-A89E-704DD011182E}"/>
          </ac:spMkLst>
        </pc:spChg>
        <pc:spChg chg="add del mod">
          <ac:chgData name="王 海" userId="6108664a2e29d5c6" providerId="LiveId" clId="{5BF4BD61-46E1-2A43-A8F6-39AC7E044744}" dt="2022-03-24T15:57:37.706" v="19683" actId="478"/>
          <ac:spMkLst>
            <pc:docMk/>
            <pc:sldMk cId="3419616146" sldId="301"/>
            <ac:spMk id="17" creationId="{3CA35E40-8E03-9342-9576-EBC0923A7929}"/>
          </ac:spMkLst>
        </pc:spChg>
        <pc:spChg chg="add del mod">
          <ac:chgData name="王 海" userId="6108664a2e29d5c6" providerId="LiveId" clId="{5BF4BD61-46E1-2A43-A8F6-39AC7E044744}" dt="2022-03-24T15:57:37.706" v="19683" actId="478"/>
          <ac:spMkLst>
            <pc:docMk/>
            <pc:sldMk cId="3419616146" sldId="301"/>
            <ac:spMk id="18" creationId="{3D38FFA0-CA0B-E945-9FCC-C74F1B3F8C2E}"/>
          </ac:spMkLst>
        </pc:spChg>
        <pc:spChg chg="add del mod">
          <ac:chgData name="王 海" userId="6108664a2e29d5c6" providerId="LiveId" clId="{5BF4BD61-46E1-2A43-A8F6-39AC7E044744}" dt="2022-03-24T15:57:37.706" v="19683" actId="478"/>
          <ac:spMkLst>
            <pc:docMk/>
            <pc:sldMk cId="3419616146" sldId="301"/>
            <ac:spMk id="19" creationId="{99308BB8-262E-D14C-9885-E4A641138AE5}"/>
          </ac:spMkLst>
        </pc:spChg>
        <pc:spChg chg="add del mod">
          <ac:chgData name="王 海" userId="6108664a2e29d5c6" providerId="LiveId" clId="{5BF4BD61-46E1-2A43-A8F6-39AC7E044744}" dt="2022-03-24T15:57:37.706" v="19683" actId="478"/>
          <ac:spMkLst>
            <pc:docMk/>
            <pc:sldMk cId="3419616146" sldId="301"/>
            <ac:spMk id="20" creationId="{37655492-33FC-0748-928B-D9B3DA1CF94F}"/>
          </ac:spMkLst>
        </pc:spChg>
        <pc:spChg chg="add mod">
          <ac:chgData name="王 海" userId="6108664a2e29d5c6" providerId="LiveId" clId="{5BF4BD61-46E1-2A43-A8F6-39AC7E044744}" dt="2022-03-26T09:40:46.920" v="20153" actId="1076"/>
          <ac:spMkLst>
            <pc:docMk/>
            <pc:sldMk cId="3419616146" sldId="301"/>
            <ac:spMk id="21" creationId="{3A641BC9-5741-B349-A614-055D434CDED3}"/>
          </ac:spMkLst>
        </pc:spChg>
        <pc:spChg chg="add del mod">
          <ac:chgData name="王 海" userId="6108664a2e29d5c6" providerId="LiveId" clId="{5BF4BD61-46E1-2A43-A8F6-39AC7E044744}" dt="2022-03-24T15:58:26.917" v="19689" actId="478"/>
          <ac:spMkLst>
            <pc:docMk/>
            <pc:sldMk cId="3419616146" sldId="301"/>
            <ac:spMk id="22" creationId="{04ECB9D6-E56A-474C-831C-EEC43B85100C}"/>
          </ac:spMkLst>
        </pc:spChg>
        <pc:spChg chg="add mod">
          <ac:chgData name="王 海" userId="6108664a2e29d5c6" providerId="LiveId" clId="{5BF4BD61-46E1-2A43-A8F6-39AC7E044744}" dt="2022-03-24T15:59:16.260" v="19693" actId="1076"/>
          <ac:spMkLst>
            <pc:docMk/>
            <pc:sldMk cId="3419616146" sldId="301"/>
            <ac:spMk id="23" creationId="{7910AAEF-962A-BE40-9CE9-31E543787887}"/>
          </ac:spMkLst>
        </pc:spChg>
        <pc:spChg chg="add mod">
          <ac:chgData name="王 海" userId="6108664a2e29d5c6" providerId="LiveId" clId="{5BF4BD61-46E1-2A43-A8F6-39AC7E044744}" dt="2022-03-24T15:59:16.260" v="19693" actId="1076"/>
          <ac:spMkLst>
            <pc:docMk/>
            <pc:sldMk cId="3419616146" sldId="301"/>
            <ac:spMk id="24" creationId="{DE84A1DE-F812-524C-B5F1-544FDF30B5A5}"/>
          </ac:spMkLst>
        </pc:spChg>
        <pc:spChg chg="add del mod">
          <ac:chgData name="王 海" userId="6108664a2e29d5c6" providerId="LiveId" clId="{5BF4BD61-46E1-2A43-A8F6-39AC7E044744}" dt="2022-03-24T15:57:48.497" v="19684" actId="478"/>
          <ac:spMkLst>
            <pc:docMk/>
            <pc:sldMk cId="3419616146" sldId="301"/>
            <ac:spMk id="25" creationId="{C32C32E9-E735-7C4A-9F78-5B4B1CE1B281}"/>
          </ac:spMkLst>
        </pc:spChg>
        <pc:spChg chg="add del mod">
          <ac:chgData name="王 海" userId="6108664a2e29d5c6" providerId="LiveId" clId="{5BF4BD61-46E1-2A43-A8F6-39AC7E044744}" dt="2022-03-24T15:57:48.497" v="19684" actId="478"/>
          <ac:spMkLst>
            <pc:docMk/>
            <pc:sldMk cId="3419616146" sldId="301"/>
            <ac:spMk id="26" creationId="{D5B2C25C-97D8-2746-BE9D-51521FB49F72}"/>
          </ac:spMkLst>
        </pc:spChg>
        <pc:spChg chg="add del mod">
          <ac:chgData name="王 海" userId="6108664a2e29d5c6" providerId="LiveId" clId="{5BF4BD61-46E1-2A43-A8F6-39AC7E044744}" dt="2022-03-24T15:57:48.497" v="19684" actId="478"/>
          <ac:spMkLst>
            <pc:docMk/>
            <pc:sldMk cId="3419616146" sldId="301"/>
            <ac:spMk id="27" creationId="{F10563AA-7B6D-6841-839B-985735973E88}"/>
          </ac:spMkLst>
        </pc:spChg>
        <pc:spChg chg="add del mod">
          <ac:chgData name="王 海" userId="6108664a2e29d5c6" providerId="LiveId" clId="{5BF4BD61-46E1-2A43-A8F6-39AC7E044744}" dt="2022-03-24T15:57:48.497" v="19684" actId="478"/>
          <ac:spMkLst>
            <pc:docMk/>
            <pc:sldMk cId="3419616146" sldId="301"/>
            <ac:spMk id="28" creationId="{B7C65D17-6EB6-0841-966D-E61A9378C65E}"/>
          </ac:spMkLst>
        </pc:spChg>
        <pc:spChg chg="add mod">
          <ac:chgData name="王 海" userId="6108664a2e29d5c6" providerId="LiveId" clId="{5BF4BD61-46E1-2A43-A8F6-39AC7E044744}" dt="2022-03-26T09:40:46.920" v="20153" actId="1076"/>
          <ac:spMkLst>
            <pc:docMk/>
            <pc:sldMk cId="3419616146" sldId="301"/>
            <ac:spMk id="29" creationId="{8483DA54-F547-9448-A316-0290A28DCFE2}"/>
          </ac:spMkLst>
        </pc:spChg>
        <pc:spChg chg="add del mod">
          <ac:chgData name="王 海" userId="6108664a2e29d5c6" providerId="LiveId" clId="{5BF4BD61-46E1-2A43-A8F6-39AC7E044744}" dt="2022-03-24T15:58:24.788" v="19687" actId="478"/>
          <ac:spMkLst>
            <pc:docMk/>
            <pc:sldMk cId="3419616146" sldId="301"/>
            <ac:spMk id="30" creationId="{E36B3253-B992-B94C-9D33-F0B890A3627A}"/>
          </ac:spMkLst>
        </pc:spChg>
        <pc:spChg chg="add mod">
          <ac:chgData name="王 海" userId="6108664a2e29d5c6" providerId="LiveId" clId="{5BF4BD61-46E1-2A43-A8F6-39AC7E044744}" dt="2022-03-24T15:59:16.260" v="19693" actId="1076"/>
          <ac:spMkLst>
            <pc:docMk/>
            <pc:sldMk cId="3419616146" sldId="301"/>
            <ac:spMk id="31" creationId="{6C52965D-B408-7E4E-9127-32779A90B586}"/>
          </ac:spMkLst>
        </pc:spChg>
        <pc:spChg chg="add mod">
          <ac:chgData name="王 海" userId="6108664a2e29d5c6" providerId="LiveId" clId="{5BF4BD61-46E1-2A43-A8F6-39AC7E044744}" dt="2022-03-24T15:59:16.260" v="19693" actId="1076"/>
          <ac:spMkLst>
            <pc:docMk/>
            <pc:sldMk cId="3419616146" sldId="301"/>
            <ac:spMk id="32" creationId="{9086DA49-8F07-9740-BB83-EA80C4308F18}"/>
          </ac:spMkLst>
        </pc:spChg>
        <pc:spChg chg="add mod">
          <ac:chgData name="王 海" userId="6108664a2e29d5c6" providerId="LiveId" clId="{5BF4BD61-46E1-2A43-A8F6-39AC7E044744}" dt="2022-03-24T15:57:23.053" v="19680" actId="571"/>
          <ac:spMkLst>
            <pc:docMk/>
            <pc:sldMk cId="3419616146" sldId="301"/>
            <ac:spMk id="33" creationId="{40AF5073-0678-AD4C-AA67-F89D0DC8DEEA}"/>
          </ac:spMkLst>
        </pc:spChg>
        <pc:spChg chg="add mod">
          <ac:chgData name="王 海" userId="6108664a2e29d5c6" providerId="LiveId" clId="{5BF4BD61-46E1-2A43-A8F6-39AC7E044744}" dt="2022-03-24T15:57:23.053" v="19680" actId="571"/>
          <ac:spMkLst>
            <pc:docMk/>
            <pc:sldMk cId="3419616146" sldId="301"/>
            <ac:spMk id="34" creationId="{437F7344-BE5C-554B-A1BB-25576D5D5573}"/>
          </ac:spMkLst>
        </pc:spChg>
        <pc:spChg chg="add mod">
          <ac:chgData name="王 海" userId="6108664a2e29d5c6" providerId="LiveId" clId="{5BF4BD61-46E1-2A43-A8F6-39AC7E044744}" dt="2022-03-24T15:57:23.053" v="19680" actId="571"/>
          <ac:spMkLst>
            <pc:docMk/>
            <pc:sldMk cId="3419616146" sldId="301"/>
            <ac:spMk id="35" creationId="{0B47D148-3D91-B84B-81F5-DCAF245774B5}"/>
          </ac:spMkLst>
        </pc:spChg>
        <pc:spChg chg="add mod">
          <ac:chgData name="王 海" userId="6108664a2e29d5c6" providerId="LiveId" clId="{5BF4BD61-46E1-2A43-A8F6-39AC7E044744}" dt="2022-03-24T15:57:23.053" v="19680" actId="571"/>
          <ac:spMkLst>
            <pc:docMk/>
            <pc:sldMk cId="3419616146" sldId="301"/>
            <ac:spMk id="36" creationId="{6144813D-C3CC-8348-BD20-3519D161B8E5}"/>
          </ac:spMkLst>
        </pc:spChg>
        <pc:spChg chg="add mod">
          <ac:chgData name="王 海" userId="6108664a2e29d5c6" providerId="LiveId" clId="{5BF4BD61-46E1-2A43-A8F6-39AC7E044744}" dt="2022-04-01T16:46:48.993" v="20266" actId="207"/>
          <ac:spMkLst>
            <pc:docMk/>
            <pc:sldMk cId="3419616146" sldId="301"/>
            <ac:spMk id="44" creationId="{F83EFF6E-710C-3641-A180-B571DD936129}"/>
          </ac:spMkLst>
        </pc:spChg>
        <pc:spChg chg="add mod">
          <ac:chgData name="王 海" userId="6108664a2e29d5c6" providerId="LiveId" clId="{5BF4BD61-46E1-2A43-A8F6-39AC7E044744}" dt="2022-04-01T16:46:58.771" v="20267" actId="207"/>
          <ac:spMkLst>
            <pc:docMk/>
            <pc:sldMk cId="3419616146" sldId="301"/>
            <ac:spMk id="45" creationId="{00121DA9-C18D-674F-93FE-4F355B49E209}"/>
          </ac:spMkLst>
        </pc:spChg>
        <pc:grpChg chg="add mod">
          <ac:chgData name="王 海" userId="6108664a2e29d5c6" providerId="LiveId" clId="{5BF4BD61-46E1-2A43-A8F6-39AC7E044744}" dt="2022-03-24T16:03:01.232" v="19720" actId="1076"/>
          <ac:grpSpMkLst>
            <pc:docMk/>
            <pc:sldMk cId="3419616146" sldId="301"/>
            <ac:grpSpMk id="46" creationId="{BED2AFDE-7865-AF4D-9A68-FC484AB49FD4}"/>
          </ac:grpSpMkLst>
        </pc:grpChg>
        <pc:picChg chg="del">
          <ac:chgData name="王 海" userId="6108664a2e29d5c6" providerId="LiveId" clId="{5BF4BD61-46E1-2A43-A8F6-39AC7E044744}" dt="2022-03-24T15:49:31.261" v="19362" actId="478"/>
          <ac:picMkLst>
            <pc:docMk/>
            <pc:sldMk cId="3419616146" sldId="301"/>
            <ac:picMk id="6" creationId="{B657914F-8B37-A242-8529-A852AD82C950}"/>
          </ac:picMkLst>
        </pc:picChg>
        <pc:picChg chg="del">
          <ac:chgData name="王 海" userId="6108664a2e29d5c6" providerId="LiveId" clId="{5BF4BD61-46E1-2A43-A8F6-39AC7E044744}" dt="2022-03-24T15:49:32.213" v="19363" actId="478"/>
          <ac:picMkLst>
            <pc:docMk/>
            <pc:sldMk cId="3419616146" sldId="301"/>
            <ac:picMk id="8" creationId="{F16AD9A6-C301-894C-9D08-722E3AE11C64}"/>
          </ac:picMkLst>
        </pc:picChg>
        <pc:picChg chg="add mod">
          <ac:chgData name="王 海" userId="6108664a2e29d5c6" providerId="LiveId" clId="{5BF4BD61-46E1-2A43-A8F6-39AC7E044744}" dt="2022-03-24T16:18:31.342" v="19737" actId="1076"/>
          <ac:picMkLst>
            <pc:docMk/>
            <pc:sldMk cId="3419616146" sldId="301"/>
            <ac:picMk id="48" creationId="{D423E97A-EAFF-6C44-A406-9F51056ADBDB}"/>
          </ac:picMkLst>
        </pc:picChg>
        <pc:picChg chg="add mod">
          <ac:chgData name="王 海" userId="6108664a2e29d5c6" providerId="LiveId" clId="{5BF4BD61-46E1-2A43-A8F6-39AC7E044744}" dt="2022-03-24T16:18:31.342" v="19737" actId="1076"/>
          <ac:picMkLst>
            <pc:docMk/>
            <pc:sldMk cId="3419616146" sldId="301"/>
            <ac:picMk id="50" creationId="{4B15E77A-3775-AC41-BA59-CCB37369ED17}"/>
          </ac:picMkLst>
        </pc:picChg>
        <pc:cxnChg chg="add mod">
          <ac:chgData name="王 海" userId="6108664a2e29d5c6" providerId="LiveId" clId="{5BF4BD61-46E1-2A43-A8F6-39AC7E044744}" dt="2022-03-24T15:59:16.260" v="19693" actId="1076"/>
          <ac:cxnSpMkLst>
            <pc:docMk/>
            <pc:sldMk cId="3419616146" sldId="301"/>
            <ac:cxnSpMk id="9" creationId="{113F85B2-31B0-A44E-91A5-700BF83962B7}"/>
          </ac:cxnSpMkLst>
        </pc:cxnChg>
        <pc:cxnChg chg="add mod">
          <ac:chgData name="王 海" userId="6108664a2e29d5c6" providerId="LiveId" clId="{5BF4BD61-46E1-2A43-A8F6-39AC7E044744}" dt="2022-03-24T15:59:16.260" v="19693" actId="1076"/>
          <ac:cxnSpMkLst>
            <pc:docMk/>
            <pc:sldMk cId="3419616146" sldId="301"/>
            <ac:cxnSpMk id="10" creationId="{E554FB73-281E-9848-ACAA-71773BF6F488}"/>
          </ac:cxnSpMkLst>
        </pc:cxnChg>
        <pc:cxnChg chg="add mod">
          <ac:chgData name="王 海" userId="6108664a2e29d5c6" providerId="LiveId" clId="{5BF4BD61-46E1-2A43-A8F6-39AC7E044744}" dt="2022-03-24T15:59:53.893" v="19696" actId="14100"/>
          <ac:cxnSpMkLst>
            <pc:docMk/>
            <pc:sldMk cId="3419616146" sldId="301"/>
            <ac:cxnSpMk id="39" creationId="{2759F2A9-50E0-9D45-BBC2-0073DF1AF883}"/>
          </ac:cxnSpMkLst>
        </pc:cxnChg>
        <pc:cxnChg chg="add mod">
          <ac:chgData name="王 海" userId="6108664a2e29d5c6" providerId="LiveId" clId="{5BF4BD61-46E1-2A43-A8F6-39AC7E044744}" dt="2022-03-24T16:00:13.544" v="19702" actId="1076"/>
          <ac:cxnSpMkLst>
            <pc:docMk/>
            <pc:sldMk cId="3419616146" sldId="301"/>
            <ac:cxnSpMk id="41" creationId="{FF486A90-524F-7949-A6E8-32D1919B9478}"/>
          </ac:cxnSpMkLst>
        </pc:cxnChg>
      </pc:sldChg>
      <pc:sldChg chg="new del">
        <pc:chgData name="王 海" userId="6108664a2e29d5c6" providerId="LiveId" clId="{5BF4BD61-46E1-2A43-A8F6-39AC7E044744}" dt="2022-03-24T07:23:02.879" v="19291" actId="680"/>
        <pc:sldMkLst>
          <pc:docMk/>
          <pc:sldMk cId="3426060483" sldId="301"/>
        </pc:sldMkLst>
      </pc:sldChg>
      <pc:sldChg chg="new del">
        <pc:chgData name="王 海" userId="6108664a2e29d5c6" providerId="LiveId" clId="{5BF4BD61-46E1-2A43-A8F6-39AC7E044744}" dt="2022-03-25T03:39:23.331" v="19839" actId="680"/>
        <pc:sldMkLst>
          <pc:docMk/>
          <pc:sldMk cId="44718607" sldId="302"/>
        </pc:sldMkLst>
      </pc:sldChg>
      <pc:sldChg chg="modSp add mod">
        <pc:chgData name="王 海" userId="6108664a2e29d5c6" providerId="LiveId" clId="{5BF4BD61-46E1-2A43-A8F6-39AC7E044744}" dt="2022-04-11T07:24:51.577" v="21069" actId="108"/>
        <pc:sldMkLst>
          <pc:docMk/>
          <pc:sldMk cId="3083953971" sldId="302"/>
        </pc:sldMkLst>
        <pc:spChg chg="mod">
          <ac:chgData name="王 海" userId="6108664a2e29d5c6" providerId="LiveId" clId="{5BF4BD61-46E1-2A43-A8F6-39AC7E044744}" dt="2022-04-11T07:24:51.577" v="21069" actId="108"/>
          <ac:spMkLst>
            <pc:docMk/>
            <pc:sldMk cId="3083953971" sldId="302"/>
            <ac:spMk id="3" creationId="{C1632CA1-0FDC-4547-A1D1-DC4C0496021E}"/>
          </ac:spMkLst>
        </pc:spChg>
      </pc:sldChg>
      <pc:sldChg chg="addSp delSp modSp add mod">
        <pc:chgData name="王 海" userId="6108664a2e29d5c6" providerId="LiveId" clId="{5BF4BD61-46E1-2A43-A8F6-39AC7E044744}" dt="2022-04-06T06:45:19.777" v="21064" actId="20577"/>
        <pc:sldMkLst>
          <pc:docMk/>
          <pc:sldMk cId="3731484756" sldId="303"/>
        </pc:sldMkLst>
        <pc:spChg chg="mod">
          <ac:chgData name="王 海" userId="6108664a2e29d5c6" providerId="LiveId" clId="{5BF4BD61-46E1-2A43-A8F6-39AC7E044744}" dt="2022-04-06T06:45:19.777" v="21064" actId="20577"/>
          <ac:spMkLst>
            <pc:docMk/>
            <pc:sldMk cId="3731484756" sldId="303"/>
            <ac:spMk id="3" creationId="{7E0EA2B8-6CB7-754D-B518-D6BD0AA016C9}"/>
          </ac:spMkLst>
        </pc:spChg>
        <pc:spChg chg="del mod">
          <ac:chgData name="王 海" userId="6108664a2e29d5c6" providerId="LiveId" clId="{5BF4BD61-46E1-2A43-A8F6-39AC7E044744}" dt="2022-04-01T17:44:48.432" v="20332" actId="478"/>
          <ac:spMkLst>
            <pc:docMk/>
            <pc:sldMk cId="3731484756" sldId="303"/>
            <ac:spMk id="5" creationId="{CB1DDA48-53D8-7B49-BD76-84D6B22E9248}"/>
          </ac:spMkLst>
        </pc:spChg>
        <pc:spChg chg="del mod">
          <ac:chgData name="王 海" userId="6108664a2e29d5c6" providerId="LiveId" clId="{5BF4BD61-46E1-2A43-A8F6-39AC7E044744}" dt="2022-04-01T17:44:46.541" v="20330" actId="478"/>
          <ac:spMkLst>
            <pc:docMk/>
            <pc:sldMk cId="3731484756" sldId="303"/>
            <ac:spMk id="6" creationId="{A947572E-B558-484B-B451-9E71ADBBE23F}"/>
          </ac:spMkLst>
        </pc:spChg>
        <pc:grpChg chg="del">
          <ac:chgData name="王 海" userId="6108664a2e29d5c6" providerId="LiveId" clId="{5BF4BD61-46E1-2A43-A8F6-39AC7E044744}" dt="2022-04-01T17:44:44.897" v="20328" actId="478"/>
          <ac:grpSpMkLst>
            <pc:docMk/>
            <pc:sldMk cId="3731484756" sldId="303"/>
            <ac:grpSpMk id="27" creationId="{955BA39A-ABF8-3C4A-B261-0ED757638FA8}"/>
          </ac:grpSpMkLst>
        </pc:grpChg>
        <pc:graphicFrameChg chg="add mod modGraphic">
          <ac:chgData name="王 海" userId="6108664a2e29d5c6" providerId="LiveId" clId="{5BF4BD61-46E1-2A43-A8F6-39AC7E044744}" dt="2022-04-06T06:41:56.053" v="21057" actId="5736"/>
          <ac:graphicFrameMkLst>
            <pc:docMk/>
            <pc:sldMk cId="3731484756" sldId="303"/>
            <ac:graphicFrameMk id="33" creationId="{F1A375C8-3114-7C43-A8E1-207AE96FA0AF}"/>
          </ac:graphicFrameMkLst>
        </pc:graphicFrameChg>
        <pc:picChg chg="add del mod">
          <ac:chgData name="王 海" userId="6108664a2e29d5c6" providerId="LiveId" clId="{5BF4BD61-46E1-2A43-A8F6-39AC7E044744}" dt="2022-04-01T17:48:36.651" v="20375" actId="478"/>
          <ac:picMkLst>
            <pc:docMk/>
            <pc:sldMk cId="3731484756" sldId="303"/>
            <ac:picMk id="28" creationId="{CAAA00A5-5FDA-0E4C-94F3-1877E658C3A9}"/>
          </ac:picMkLst>
        </pc:picChg>
        <pc:picChg chg="add mod">
          <ac:chgData name="王 海" userId="6108664a2e29d5c6" providerId="LiveId" clId="{5BF4BD61-46E1-2A43-A8F6-39AC7E044744}" dt="2022-04-01T18:03:43.039" v="21028" actId="1076"/>
          <ac:picMkLst>
            <pc:docMk/>
            <pc:sldMk cId="3731484756" sldId="303"/>
            <ac:picMk id="30" creationId="{5724CF78-075A-2E4E-8765-4A087000DB33}"/>
          </ac:picMkLst>
        </pc:picChg>
        <pc:picChg chg="add mod">
          <ac:chgData name="王 海" userId="6108664a2e29d5c6" providerId="LiveId" clId="{5BF4BD61-46E1-2A43-A8F6-39AC7E044744}" dt="2022-04-01T18:03:41.318" v="21027" actId="1076"/>
          <ac:picMkLst>
            <pc:docMk/>
            <pc:sldMk cId="3731484756" sldId="303"/>
            <ac:picMk id="32" creationId="{AA36C516-2FD1-FE44-820B-5E151C8C9F4E}"/>
          </ac:picMkLst>
        </pc:picChg>
      </pc:sldChg>
      <pc:sldChg chg="addSp delSp modSp add mod">
        <pc:chgData name="王 海" userId="6108664a2e29d5c6" providerId="LiveId" clId="{5BF4BD61-46E1-2A43-A8F6-39AC7E044744}" dt="2022-04-11T07:38:40.611" v="21348"/>
        <pc:sldMkLst>
          <pc:docMk/>
          <pc:sldMk cId="1146776252" sldId="304"/>
        </pc:sldMkLst>
        <pc:spChg chg="mod">
          <ac:chgData name="王 海" userId="6108664a2e29d5c6" providerId="LiveId" clId="{5BF4BD61-46E1-2A43-A8F6-39AC7E044744}" dt="2022-04-11T07:38:39.656" v="21346" actId="255"/>
          <ac:spMkLst>
            <pc:docMk/>
            <pc:sldMk cId="1146776252" sldId="304"/>
            <ac:spMk id="3" creationId="{56473208-14CA-5E45-98C3-FF891C5B654F}"/>
          </ac:spMkLst>
        </pc:spChg>
        <pc:spChg chg="add del mod">
          <ac:chgData name="王 海" userId="6108664a2e29d5c6" providerId="LiveId" clId="{5BF4BD61-46E1-2A43-A8F6-39AC7E044744}" dt="2022-04-11T07:38:40.611" v="21348"/>
          <ac:spMkLst>
            <pc:docMk/>
            <pc:sldMk cId="1146776252" sldId="304"/>
            <ac:spMk id="14" creationId="{FE07D84B-003C-5043-81D9-437EBA0C148D}"/>
          </ac:spMkLst>
        </pc:spChg>
        <pc:grpChg chg="add mod">
          <ac:chgData name="王 海" userId="6108664a2e29d5c6" providerId="LiveId" clId="{5BF4BD61-46E1-2A43-A8F6-39AC7E044744}" dt="2022-04-11T07:35:41.024" v="21279" actId="1076"/>
          <ac:grpSpMkLst>
            <pc:docMk/>
            <pc:sldMk cId="1146776252" sldId="304"/>
            <ac:grpSpMk id="7" creationId="{A53BF5E1-8DD2-9141-A48F-F18710F71CCF}"/>
          </ac:grpSpMkLst>
        </pc:gr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5:40:0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5067 24575,'5'-3'0,"-1"1"0,1 0 0,-1 2 0,0-4 0,1 3 0,-1-1 0,3-2 0,-3 3 0,9-8 0,-7 5 0,12-8 0,-12 7 0,22-11 0,-20 11 0,32-14 0,-31 16 0,37-18 0,-35 18 0,29-17 0,-30 16 0,22-8 0,-24 7 0,27-7 0,-26 6 0,33-10 0,-31 10 0,35-10 0,-34 12 0,37-14 0,-37 14 0,36-14 0,-35 12 0,37-16 0,-38 14 0,42-19 0,-43 22 0,39-16 0,-38 16 0,38-21 0,-38 20 0,34-17 0,-38 19 0,28-12 0,-28 12 0,26-12 0,-26 12 0,33-18 0,-31 17 0,34-18 0,-34 18 0,33-15 0,-32 14 0,38-22 0,-38 21 0,36-20 0,-38 23 0,27-14 0,-28 12 0,29-16 0,-27 14 0,25-12 0,-27 15 0,19-9 0,-19 8 0,20-10 0,-21 10 0,19-8 0,-19 8 0,26-14 0,-21 13 0,34-21 0,-33 23 0,31-23 0,-33 25 0,29-26 0,-31 25 0,20-20 0,-24 20 0,16-10 0,-16 9 0,17-7 0,-16 8 0,11-8 0,-12 11 0,5-9 0,-7 7 0,5-3 0,-5 2 0,7-3 0,-4 2 0,10-7 0,-8 6 0,18-12 0,-16 12 0,16-12 0,-20 14 0,13-10 0,-14 13 0,10-9 0,-12 7 0,7-3 0,-7 3 0,5-3 0,-5 3 0,13-9 0,-11 6 0,22-16 0,-19 17 0,22-21 0,-21 23 0,20-20 0,-20 20 0,15-18 0,-18 14 0,18-13 0,-18 11 0,13-5 0,-17 9 0,9-3 0,-7 5 0,2-5 0,-2 7 0,0-7 0,1 5 0,4-5 0,-4 3 0,-1-1 0,0 2 0,-4-1 0,4 1 0,-1-1 0,1 1 0,0 0 0,5-5 0,-4 6 0,5-9 0,-5 11 0,4-9 0,-6 7 0,4-5 0,-4 5 0,4-5 0,-5 5 0,4-5 0,-3 5 0,3-5 0,-1 5 0,3-11 0,-3 7 0,8-9 0,-8 13 0,5-9 0,-7 9 0,7-8 0,-7 6 0,10-5 0,-8 5 0,9-7 0,-10 6 0,14-8 0,-16 8 0,20-12 0,-19 12 0,12-8 0,-12 9 0,5-2 0,-5 3 0,3 0 0,-3 1 0,7-7 0,-6 6 0,10-8 0,-11 7 0,13-7 0,-10 8 0,7-6 0,-9 8 0,6-8 0,-4 4 0,16-12 0,-16 11 0,19-13 0,-20 14 0,17-10 0,-18 10 0,14-6 0,-14 9 0,10-11 0,-9 10 0,12-10 0,-11 9 0,10-8 0,-11 8 0,4-1 0,-5 4 0,2-2 0,-1 1 0,8-7 0,-8 4 0,12-6 0,-14 7 0,15-10 0,-14 12 0,11-9 0,-10 11 0,1-5 0,-4 4 0,2-1 0,-1 1 0,-1 0 0,2 2 0,0-4 0,-1 1 0,7-5 0,-6 5 0,14-15 0,-13 13 0,16-13 0,-17 15 0,11-9 0,-10 8 0,9-10 0,-8 10 0,12-11 0,-12 13 0,12-14 0,-12 14 0,11-10 0,-12 9 0,15-13 0,-13 11 0,17-14 0,-17 17 0,15-16 0,-16 16 0,22-22 0,-18 19 0,30-27 0,-28 24 0,26-20 0,-29 22 0,21-22 0,-18 22 0,10-20 0,-14 24 0,2-8 0,-5 10 0,-1-4 0,0 3 0,-1-2 0,-1 0 0,12-7 0,-11 4 0,24-12 0,-21 12 0,30-18 0,-28 18 0,24-17 0,-25 20 0,19-16 0,-19 14 0,17-11 0,-17 11 0,13-7 0,-14 6 0,18-10 0,-19 10 0,17-8 0,-18 11 0,10-5 0,-9 5 0,8-7 0,-8 6 0,11-11 0,-10 10 0,16-11 0,-17 11 0,21-10 0,-21 10 0,15-8 0,-14 10 0,2-2 0,-4 2 0,1 1 0,-3-2 0,2 3 0,-4-3 0,4 4 0,-1-4 0,1 4 0,-1-4 0,1 1 0,-2-1 0,10-7 0,-5 6 0,5-4 0,-8 5 0,7 0 0,-6-1 0,13-7 0,-11 6 0,17-14 0,-17 15 0,19-16 0,-19 18 0,17-18 0,-17 18 0,17-19 0,-19 18 0,12-10 0,-13 11 0,4-3 0,-4 3 0,5-5 0,-4 5 0,9-9 0,-8 8 0,12-12 0,-12 12 0,13-12 0,-14 13 0,8-5 0,-10 3 0,2 3 0,-2-2 0,1 3 0,-1-3 0,3 2 0,-5-2 0,12-5 0,-8 4 0,15-9 0,-14 10 0,14-10 0,-14 13 0,13-13 0,-14 12 0,13-14 0,-11 12 0,15-12 0,-15 12 0,17-13 0,-18 12 0,22-17 0,-22 16 0,24-16 0,-25 17 0,19-12 0,-18 13 0,14-13 0,-15 12 0,16-13 0,-16 11 0,17-13 0,-16 14 0,14-16 0,-13 17 0,11-17 0,-12 18 0,12-16 0,-14 14 0,16-12 0,-16 12 0,18-14 0,-15 13 0,13-13 0,-14 14 0,8-10 0,-8 12 0,8-14 0,-10 14 0,15-20 0,-14 17 0,19-19 0,-19 19 0,18-19 0,-20 19 0,21-19 0,-21 19 0,10-5 0,-6 2 0,-2 6 0,7-10 0,-6 8 0,8-10 0,-8 10 0,10-18 0,-10 17 0,12-17 0,-14 17 0,16-15 0,-16 15 0,18-19 0,-17 19 0,17-19 0,-20 19 0,16-15 0,-14 16 0,14-16 0,-14 15 0,16-19 0,-18 19 0,20-23 0,-20 22 0,20-20 0,-18 22 0,18-24 0,-17 19 0,19-21 0,-19 23 0,15-17 0,-14 17 0,14-19 0,-16 18 0,16-20 0,-16 23 0,12-19 0,-10 19 0,16-25 0,-15 24 0,17-26 0,-19 27 0,16-21 0,-18 20 0,19-20 0,-18 21 0,22-31 0,-18 29 0,18-29 0,-22 31 0,18-21 0,-20 21 0,20-19 0,-18 19 0,13-15 0,-12 15 0,11-17 0,-10 17 0,9-15 0,-11 16 0,3-2 0,-1 0 0,-3 5 0,9-11 0,-8 8 0,14-18 0,-12 14 0,16-20 0,-15 20 0,17-16 0,-17 20 0,13-16 0,-14 15 0,10-13 0,-10 16 0,14-18 0,-13 17 0,19-21 0,-19 21 0,19-20 0,-19 22 0,15-17 0,-16 16 0,12-8 0,-14 7 0,10-1 0,-11 1 0,7 1 0,-7 0 0,5 1 0,-7-1 0,11 2 0,-8-1 0,12-4 0,-10 5 0,14-8 0,-15 7 0,22-7 0,-21 7 0,24-9 0,-23 10 0,19-9 0,-19 9 0,15-6 0,-16 6 0,16-2 0,-15-1 0,17-1 0,-17 3 0,13-1 0,-14 4 0,10-2 0,-10 2 0,10-4 0,-10 3 0,16-5 0,-15 5 0,25-6 0,-24 6 0,26-7 0,-26 7 0,10-3 0,0 2 0,-10 1 0,25-4 0,-24 4 0,26-5 0,-26 5 0,24-5 0,-23 5 0,26-5 0,-25 6 0,23-2 0,-27 2 0,21-2 0,-19 2 0,22-4 0,-22 3 0,25-3 0,-25 4 0,22-4 0,-23 3 0,21-1 0,-21 2 0,18 0 0,-19 0 0,11 0 0,-12 0 0,8 0 0,-9 0 0,9 2 0,-8-1 0,8 1 0,-8-2 0,8 2 0,-8-2 0,12 4 0,-12-3 0,16 3 0,-15-4 0,19 6 0,-19-5 0,21 7 0,-21-7 0,19 7 0,-19-7 0,17 6 0,-17-4 0,15 6 0,-16-6 0,12 4 0,-12-4 0,16 8 0,-12-8 0,22 11 0,-22-10 0,34 14 0,-32-14 0,36 14 0,-37-14 0,31 12 0,-34-10 0,32 10 0,-31-10 0,24 6 0,-25-7 0,18 5 0,-19-7 0,20 11 0,-19-10 0,18 8 0,-18-7 0,17 5 0,-16-4 0,25 8 0,-23-10 0,33 15 0,-31-14 0,33 17 0,-32-15 0,30 13 0,-31-14 0,25 12 0,-28-12 0,21 10 0,-23-10 0,24 12 0,-24-14 0,22 14 0,-23-14 0,23 14 0,-22-14 0,21 16 0,-21-18 0,20 18 0,-21-16 0,19 13 0,-21-12 0,24 11 0,-23-12 0,24 16 0,-23-18 0,19 20 0,-19-19 0,17 16 0,-17-15 0,15 12 0,-15-10 0,13 10 0,-15-10 0,14 10 0,-13-10 0,16 12 0,-15-11 0,19 17 0,-19-17 0,23 21 0,-24-21 0,23 19 0,-24-19 0,23 17 0,-20-17 0,23 19 0,-22-19 0,22 21 0,-23-21 0,18 17 0,-19-19 0,7 8 0,-12-10 0,2 4 0,-3-3 0,2-2 0,-2 2 0,3-1 0,-4 1 0,6 6 0,-5-4 0,9 10 0,-9-10 0,11 10 0,-10-10 0,7 8 0,-8-8 0,7 6 0,-7-7 0,9 8 0,-9-8 0,9 7 0,-9-6 0,7 4 0,-7-5 0,3 1 0,-4-1 0,2-3 0,-2 2 0,2-2 0,0 3 0,1 3 0,-1-3 0,2 8 0,-3-8 0,6 13 0,-5-11 0,10 23 0,-9-22 0,5 22 0,-3-25 0,1 16 0,-3-16 0,5 15 0,-7-14 0,5 8 0,-6-9 0,4 4 0,-3-5 0,2 7 0,-2-6 0,3 7 0,-4-6 0,4 6 0,-1-7 0,-1 6 0,2-7 0,-1 7 0,-1-6 0,2 11 0,-4-9 0,6 13 0,-3-14 0,5 16 0,-5-13 0,5 15 0,-7-15 0,7 13 0,-7-16 0,7 16 0,-5-15 0,7 19 0,-7-19 0,7 21 0,-9-20 0,7 18 0,-7-20 0,9 18 0,-9-15 0,7 12 0,-7-14 0,4 14 0,-2-15 0,6 18 0,-6-17 0,4 17 0,-4-19 0,8 20 0,-8-19 0,7 20 0,-9-19 0,9 17 0,-7-18 0,7 16 0,-7-15 0,7 15 0,-9-15 0,11 15 0,-8-18 0,6 17 0,-5-16 0,3 15 0,-3-14 0,5 14 0,-6-13 0,11 21 0,-10-20 0,13 22 0,-12-21 0,14 19 0,-15-18 0,20 23 0,-20-24 0,23 31 0,-20-31 0,8 15 0,-4-10 0,-6-3 0,18 17 0,-16-16 0,21 24 0,-21-25 0,24 27 0,-24-30 0,24 28 0,-25-26 0,21 22 0,-21-25 0,15 19 0,-16-21 0,15 17 0,-17-16 0,14 12 0,-15-14 0,12 14 0,-10-16 0,9 16 0,-10-14 0,10 8 0,-11-7 0,7 1 0,-7-1 0,3-3 0,-3 0 0,1 2 0,1-3 0,1 9 0,-1-9 0,9 15 0,-8-12 0,14 16 0,-13-15 0,15 16 0,-15-16 0,18 21 0,-17-19 0,15 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4F695-37C2-9343-899D-DCD944995B2D}" type="datetimeFigureOut">
              <a:t>2022/4/11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CDF52-89E5-F54D-862F-2CA271512D91}" type="slidenum"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1330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15619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59867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7128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02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8576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3864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2975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8587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38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https://developer.nvidia.com/content/basics-gpu-voxelization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5654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4065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509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6406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8817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9133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1710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84433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1110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2976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1275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47082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365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8137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59952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0765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419282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4103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6169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38953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252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5697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45503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49028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33036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42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2683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89994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44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86297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45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66239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46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25242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47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09653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48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6002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089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6048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5340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rPr lang="en-CN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112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CDF52-89E5-F54D-862F-2CA271512D91}" type="slidenum"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6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4AB5-B8EE-D64D-A416-A6600F338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8BC0-B8B0-864D-9D9E-8A2FD407B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87803-FA3C-C54A-AA64-6FE2EBD1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C1AED-42D7-C64F-8BB1-E00E2B45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BF0F8-33CD-AC4B-8FF8-25E09AB5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2735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9971-9241-1546-AD7E-69D583D6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01E7D-09C3-224E-8653-F957C3E84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27FAC-8166-084C-B46F-BD850CB2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A39FC-EEA9-3A44-87FD-6036A624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5A33-77A2-004C-A022-5BB28355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939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58EC9-C7AB-494C-A172-EF14C65055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8AFC8-0EE0-CE40-92BC-3056D75C8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1C7B0-CCE5-AD44-86EC-1ED61A2B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96780-7736-EC40-88FA-16449A3C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F0FE2-D94F-BF48-A5A2-E2FA0BCC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0357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0A21-AA50-A44E-9E71-43415B26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7BB8A-1224-D844-97B0-7BD7CCE5E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2A5FF-D7CC-C040-8C55-DF555D95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05789-9153-A746-B0A1-E542F5E1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5FAEB-D4A5-5148-B6F3-1F7E8614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6772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8A9D-6F2B-C04E-87C1-E1BF61E1B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27294-63ED-A24C-BED7-3F7E49065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2BC70-A92B-F544-A55B-798996200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DB49-7DFF-DD45-9504-3D6848AB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0634E-FDB9-AD4B-89A3-9FED60B3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318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386F-115A-7E4A-927E-38735D2E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79AFA-D8E4-1A4F-AD1D-F06ECEC80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209A9-1D4D-F047-AE94-D6D01D650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02317-C854-0B40-80FC-A01261B1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6425A-CC87-7945-8CA6-08E55EE2C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B50F4-F946-6847-80D5-646BCF27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239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6C70-7277-7945-8BDB-1031CE72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8FC31-AFFF-1040-9803-D17A7DEF7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E8E1F-D539-EB4E-8D92-87D6BE839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91042-967F-A844-B8CC-506FFA135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988AE2-2DAF-E64B-8DEA-57ACE68BC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D2B86D-1DB0-FC42-A0D6-4C6E6420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7A1CDE-4577-1B47-9928-B924D3DB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DC3755-CC9C-6245-B682-7CE59463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092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BFC6-7306-E34A-8C70-D335ADF6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29E5E1-9812-A84E-9EDF-04A727AEF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A8B05-6B2C-3E47-BFEF-879FA8DC6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116CF-AA27-564A-AEDD-7AA3CCB1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334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4CFCD-95F6-9F49-85F1-7A74690B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328D8-EE5D-6446-9C7E-4244DA32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BDD83-58F4-7C41-8165-5F28B805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7093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7958-98FC-A74F-B8F3-9C379395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1631F-F6FC-3946-B338-D9728BF9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73819-947B-4740-AE35-6E8FE9B0B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C6FC6-70B5-E74D-AD8C-4092BD498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A888A-96AA-C345-90A2-8ED368E2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FF862-7E50-D340-849F-2F38ADDA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3592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D663-6043-9C40-824D-5F1CD41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665A59-8FB0-C14C-867F-015E9A95E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D80AA-248F-DF45-825F-32D7B1DF6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35652-7AA4-0740-8C1A-F432428D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4AE3C-6732-7647-AE2C-E678508E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5A260-2501-1A4A-96BB-29895900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68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34108-D6C8-1943-8024-813EA3DB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8114D-ED67-8C4B-8BF7-E54CC2250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F8B81-388A-1A49-B5C3-DE362FAC2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70E97-A310-A347-9D2E-66329627818D}" type="datetimeFigureOut">
              <a:rPr lang="en-CN" smtClean="0"/>
              <a:t>2022/4/11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7C5F4-4770-5346-A8A7-2EDD073FB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079E0-8A88-A84A-B95B-68E7A4C4A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A07BB-FA89-094C-9DA6-888D74241C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543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ontent/basics-gpu-voxeliz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AB664-F94C-264E-A424-DD28613E6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4480"/>
            <a:ext cx="9144000" cy="1166767"/>
          </a:xfrm>
        </p:spPr>
        <p:txBody>
          <a:bodyPr>
            <a:normAutofit/>
          </a:bodyPr>
          <a:lstStyle/>
          <a:p>
            <a:r>
              <a:rPr lang="en-CN" sz="5400" dirty="0">
                <a:solidFill>
                  <a:schemeClr val="bg1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移动平台的光影效果与优化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B8080-415F-B74E-98B3-E68B572AB4A1}"/>
              </a:ext>
            </a:extLst>
          </p:cNvPr>
          <p:cNvSpPr txBox="1"/>
          <p:nvPr/>
        </p:nvSpPr>
        <p:spPr>
          <a:xfrm>
            <a:off x="5623755" y="412675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haiaimi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4588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C5EC8-508F-1B4B-8E36-33DAF74F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直接光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E7E2-9C81-6947-8546-FC0AEEEFED4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effectLst>
            <a:softEdge rad="63500"/>
          </a:effectLst>
        </p:spPr>
        <p:txBody>
          <a:bodyPr>
            <a:normAutofit/>
          </a:bodyPr>
          <a:lstStyle/>
          <a:p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UE</a:t>
            </a:r>
            <a:r>
              <a:rPr lang="en-US" altLang="zh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 Hebrew" pitchFamily="2" charset="-79"/>
              </a:rPr>
              <a:t>移动平台光源类型</a:t>
            </a:r>
            <a:endParaRPr lang="en-CN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平行光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，静态</a:t>
            </a:r>
            <a:r>
              <a:rPr lang="en-US" altLang="zh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动态</a:t>
            </a:r>
            <a:endParaRPr lang="en-CN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点光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，静态</a:t>
            </a:r>
            <a:r>
              <a:rPr lang="en-US" altLang="zh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动态</a:t>
            </a:r>
            <a:endParaRPr lang="en-CN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聚光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，静态</a:t>
            </a:r>
            <a:r>
              <a:rPr lang="en-US" altLang="zh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动态</a:t>
            </a:r>
            <a:endParaRPr lang="en-CN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天光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，静态</a:t>
            </a:r>
            <a:r>
              <a:rPr lang="en-US" altLang="zh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动态</a:t>
            </a:r>
            <a:endParaRPr lang="en-CN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面光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，静态</a:t>
            </a:r>
            <a:endParaRPr lang="en-CN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自发光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，静态</a:t>
            </a:r>
            <a:endParaRPr lang="en-US" altLang="zh-CN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动态点光、聚光支持数量不满足需求</a:t>
            </a:r>
            <a:endParaRPr lang="en-US" altLang="zh-CN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多光源</a:t>
            </a:r>
            <a:endParaRPr lang="en-US" altLang="zh-CN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CN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1371600" lvl="2" indent="-457200">
              <a:lnSpc>
                <a:spcPct val="100000"/>
              </a:lnSpc>
              <a:buFont typeface="+mj-lt"/>
              <a:buAutoNum type="arabicPeriod"/>
            </a:pPr>
            <a:endParaRPr lang="en-CN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48C61D-2F09-5A46-9472-3472E4288752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4C2F01-4AB3-4343-852B-4C2564025D10}"/>
              </a:ext>
            </a:extLst>
          </p:cNvPr>
          <p:cNvSpPr txBox="1"/>
          <p:nvPr/>
        </p:nvSpPr>
        <p:spPr>
          <a:xfrm>
            <a:off x="4188542" y="2977545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>
                <a:solidFill>
                  <a:schemeClr val="accent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同Mesh最大</a:t>
            </a:r>
            <a:r>
              <a:rPr lang="en-US" altLang="zh-CN" sz="1600">
                <a:solidFill>
                  <a:schemeClr val="accent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sz="1600">
                <a:solidFill>
                  <a:schemeClr val="accent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盏动态</a:t>
            </a:r>
            <a:endParaRPr lang="en-CN" sz="1600">
              <a:solidFill>
                <a:schemeClr val="accent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B3F632-C720-D741-BF60-B0E7940C2D6A}"/>
              </a:ext>
            </a:extLst>
          </p:cNvPr>
          <p:cNvSpPr/>
          <p:nvPr/>
        </p:nvSpPr>
        <p:spPr>
          <a:xfrm>
            <a:off x="3995661" y="2864644"/>
            <a:ext cx="192881" cy="56435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667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97C7-7B50-2D45-AB7D-1CDADDBD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多光源支持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963C0-9FB1-D942-975A-17A9E7E94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Forward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Cluster</a:t>
            </a:r>
          </a:p>
          <a:p>
            <a:pPr lvl="1"/>
            <a:r>
              <a:rPr lang="en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视锥分块</a:t>
            </a:r>
          </a:p>
          <a:p>
            <a:pPr lvl="1"/>
            <a:r>
              <a:rPr lang="en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每块与光源进行相交检测</a:t>
            </a:r>
          </a:p>
          <a:p>
            <a:pPr lvl="1"/>
            <a:r>
              <a:rPr lang="en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数据重新排列Compaction</a:t>
            </a:r>
          </a:p>
          <a:p>
            <a:pPr lvl="1"/>
            <a:r>
              <a:rPr lang="en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Shading根据像素位置取对应块的光源信息</a:t>
            </a:r>
          </a:p>
          <a:p>
            <a:pPr lvl="1"/>
            <a:endParaRPr lang="en-CN" sz="20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CN">
                <a:solidFill>
                  <a:schemeClr val="bg2"/>
                </a:solidFill>
              </a:rPr>
              <a:t>目的</a:t>
            </a:r>
          </a:p>
          <a:p>
            <a:pPr lvl="1"/>
            <a:r>
              <a:rPr lang="en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光源与Mesh解耦</a:t>
            </a:r>
          </a:p>
          <a:p>
            <a:pPr lvl="1"/>
            <a:r>
              <a:rPr lang="en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降低性能消耗</a:t>
            </a:r>
          </a:p>
          <a:p>
            <a:pPr lvl="1"/>
            <a:endParaRPr lang="en-US" sz="20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endParaRPr lang="en-CN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3F43F5-7375-B041-9524-1F647F50D913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57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4EC88-986A-2540-9803-6F23BCE2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29" y="408018"/>
            <a:ext cx="4577158" cy="5006945"/>
          </a:xfrm>
        </p:spPr>
        <p:txBody>
          <a:bodyPr/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相交检测</a:t>
            </a:r>
          </a:p>
          <a:p>
            <a:pPr lvl="1"/>
            <a:r>
              <a:rPr lang="en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视锥Cluster与每个光源相交检测</a:t>
            </a:r>
            <a:r>
              <a:rPr lang="zh-CN" altLang="en-US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，并记录光源</a:t>
            </a:r>
            <a:r>
              <a:rPr lang="en-US" altLang="zh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ID</a:t>
            </a:r>
          </a:p>
          <a:p>
            <a:pPr lvl="1"/>
            <a:r>
              <a:rPr lang="en-US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CPU多线程</a:t>
            </a:r>
            <a:r>
              <a:rPr lang="en-US" altLang="zh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/GPU</a:t>
            </a:r>
            <a:r>
              <a:rPr lang="zh-CN" altLang="en-US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Compute</a:t>
            </a:r>
            <a:r>
              <a:rPr lang="zh-CN" altLang="en-US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Shader</a:t>
            </a:r>
          </a:p>
          <a:p>
            <a:pPr lvl="1"/>
            <a:r>
              <a:rPr lang="en-US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GPU实现</a:t>
            </a:r>
            <a:r>
              <a:rPr lang="zh-CN" altLang="en-US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：链表、</a:t>
            </a:r>
            <a:r>
              <a:rPr lang="en-US" altLang="zh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Compaction</a:t>
            </a:r>
            <a:endParaRPr lang="en-CN" sz="20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AD568FD-3360-CF4A-AC39-FD8CFF54CA38}"/>
              </a:ext>
            </a:extLst>
          </p:cNvPr>
          <p:cNvGrpSpPr/>
          <p:nvPr/>
        </p:nvGrpSpPr>
        <p:grpSpPr>
          <a:xfrm>
            <a:off x="1247519" y="3429000"/>
            <a:ext cx="3587957" cy="2097412"/>
            <a:chOff x="1185863" y="2483030"/>
            <a:chExt cx="3587957" cy="209741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4782E67-1C95-6A46-9067-5D72B55F36A8}"/>
                </a:ext>
              </a:extLst>
            </p:cNvPr>
            <p:cNvGrpSpPr/>
            <p:nvPr/>
          </p:nvGrpSpPr>
          <p:grpSpPr>
            <a:xfrm>
              <a:off x="1185863" y="2483030"/>
              <a:ext cx="2486025" cy="2034815"/>
              <a:chOff x="1335882" y="2528889"/>
              <a:chExt cx="3479005" cy="2513445"/>
            </a:xfrm>
          </p:grpSpPr>
          <p:sp>
            <p:nvSpPr>
              <p:cNvPr id="7" name="Manual Operation 6">
                <a:extLst>
                  <a:ext uri="{FF2B5EF4-FFF2-40B4-BE49-F238E27FC236}">
                    <a16:creationId xmlns:a16="http://schemas.microsoft.com/office/drawing/2014/main" id="{AD299096-C201-6F49-95DE-90BBA95528AE}"/>
                  </a:ext>
                </a:extLst>
              </p:cNvPr>
              <p:cNvSpPr/>
              <p:nvPr/>
            </p:nvSpPr>
            <p:spPr>
              <a:xfrm>
                <a:off x="1335882" y="2528889"/>
                <a:ext cx="3479005" cy="2513193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554 w 10000"/>
                  <a:gd name="connsiteY3" fmla="*/ 9901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6891 w 10000"/>
                  <a:gd name="connsiteY2" fmla="*/ 10000 h 10000"/>
                  <a:gd name="connsiteX3" fmla="*/ 2554 w 10000"/>
                  <a:gd name="connsiteY3" fmla="*/ 9901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6645 w 10000"/>
                  <a:gd name="connsiteY2" fmla="*/ 10000 h 10000"/>
                  <a:gd name="connsiteX3" fmla="*/ 2554 w 10000"/>
                  <a:gd name="connsiteY3" fmla="*/ 9901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6645 w 10000"/>
                  <a:gd name="connsiteY2" fmla="*/ 10000 h 10000"/>
                  <a:gd name="connsiteX3" fmla="*/ 2821 w 10000"/>
                  <a:gd name="connsiteY3" fmla="*/ 986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6645 w 10000"/>
                  <a:gd name="connsiteY2" fmla="*/ 10000 h 10000"/>
                  <a:gd name="connsiteX3" fmla="*/ 2924 w 10000"/>
                  <a:gd name="connsiteY3" fmla="*/ 9835 h 10000"/>
                  <a:gd name="connsiteX4" fmla="*/ 0 w 10000"/>
                  <a:gd name="connsiteY4" fmla="*/ 0 h 10000"/>
                  <a:gd name="connsiteX0" fmla="*/ 0 w 10000"/>
                  <a:gd name="connsiteY0" fmla="*/ 0 h 9901"/>
                  <a:gd name="connsiteX1" fmla="*/ 10000 w 10000"/>
                  <a:gd name="connsiteY1" fmla="*/ 0 h 9901"/>
                  <a:gd name="connsiteX2" fmla="*/ 6645 w 10000"/>
                  <a:gd name="connsiteY2" fmla="*/ 9901 h 9901"/>
                  <a:gd name="connsiteX3" fmla="*/ 2924 w 10000"/>
                  <a:gd name="connsiteY3" fmla="*/ 9835 h 9901"/>
                  <a:gd name="connsiteX4" fmla="*/ 0 w 10000"/>
                  <a:gd name="connsiteY4" fmla="*/ 0 h 9901"/>
                  <a:gd name="connsiteX0" fmla="*/ 0 w 10000"/>
                  <a:gd name="connsiteY0" fmla="*/ 0 h 10033"/>
                  <a:gd name="connsiteX1" fmla="*/ 10000 w 10000"/>
                  <a:gd name="connsiteY1" fmla="*/ 0 h 10033"/>
                  <a:gd name="connsiteX2" fmla="*/ 6645 w 10000"/>
                  <a:gd name="connsiteY2" fmla="*/ 10000 h 10033"/>
                  <a:gd name="connsiteX3" fmla="*/ 2945 w 10000"/>
                  <a:gd name="connsiteY3" fmla="*/ 10033 h 10033"/>
                  <a:gd name="connsiteX4" fmla="*/ 0 w 10000"/>
                  <a:gd name="connsiteY4" fmla="*/ 0 h 10033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6645 w 10000"/>
                  <a:gd name="connsiteY2" fmla="*/ 10000 h 10000"/>
                  <a:gd name="connsiteX3" fmla="*/ 3109 w 10000"/>
                  <a:gd name="connsiteY3" fmla="*/ 9966 h 10000"/>
                  <a:gd name="connsiteX4" fmla="*/ 0 w 10000"/>
                  <a:gd name="connsiteY4" fmla="*/ 0 h 10000"/>
                  <a:gd name="connsiteX0" fmla="*/ 0 w 10000"/>
                  <a:gd name="connsiteY0" fmla="*/ 0 h 9967"/>
                  <a:gd name="connsiteX1" fmla="*/ 10000 w 10000"/>
                  <a:gd name="connsiteY1" fmla="*/ 0 h 9967"/>
                  <a:gd name="connsiteX2" fmla="*/ 6583 w 10000"/>
                  <a:gd name="connsiteY2" fmla="*/ 9967 h 9967"/>
                  <a:gd name="connsiteX3" fmla="*/ 3109 w 10000"/>
                  <a:gd name="connsiteY3" fmla="*/ 9966 h 9967"/>
                  <a:gd name="connsiteX4" fmla="*/ 0 w 10000"/>
                  <a:gd name="connsiteY4" fmla="*/ 0 h 9967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6583 w 10000"/>
                  <a:gd name="connsiteY2" fmla="*/ 10000 h 10000"/>
                  <a:gd name="connsiteX3" fmla="*/ 3212 w 10000"/>
                  <a:gd name="connsiteY3" fmla="*/ 9999 h 10000"/>
                  <a:gd name="connsiteX4" fmla="*/ 0 w 10000"/>
                  <a:gd name="connsiteY4" fmla="*/ 0 h 10000"/>
                  <a:gd name="connsiteX0" fmla="*/ 0 w 10000"/>
                  <a:gd name="connsiteY0" fmla="*/ 0 h 9999"/>
                  <a:gd name="connsiteX1" fmla="*/ 10000 w 10000"/>
                  <a:gd name="connsiteY1" fmla="*/ 0 h 9999"/>
                  <a:gd name="connsiteX2" fmla="*/ 6521 w 10000"/>
                  <a:gd name="connsiteY2" fmla="*/ 9972 h 9999"/>
                  <a:gd name="connsiteX3" fmla="*/ 3212 w 10000"/>
                  <a:gd name="connsiteY3" fmla="*/ 9999 h 9999"/>
                  <a:gd name="connsiteX4" fmla="*/ 0 w 10000"/>
                  <a:gd name="connsiteY4" fmla="*/ 0 h 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9999">
                    <a:moveTo>
                      <a:pt x="0" y="0"/>
                    </a:moveTo>
                    <a:lnTo>
                      <a:pt x="10000" y="0"/>
                    </a:lnTo>
                    <a:lnTo>
                      <a:pt x="6521" y="9972"/>
                    </a:lnTo>
                    <a:lnTo>
                      <a:pt x="3212" y="99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7E6BA0-DB63-014F-942A-2BBEA908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438" y="4850607"/>
                <a:ext cx="1335881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9B9A8E3-5710-864B-AD97-C109C4D72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850" y="4531518"/>
                <a:ext cx="1621631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C886BA-5CBD-124E-B100-30730EE2E0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8824" y="4067175"/>
                <a:ext cx="205025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F05AFA1-737C-4045-B7B7-DC8525DFC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5931" y="3440907"/>
                <a:ext cx="26289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B4D6EA8-A1EA-D34F-BA0A-38654F5AC9A1}"/>
                  </a:ext>
                </a:extLst>
              </p:cNvPr>
              <p:cNvCxnSpPr/>
              <p:nvPr/>
            </p:nvCxnSpPr>
            <p:spPr>
              <a:xfrm>
                <a:off x="3014663" y="2528890"/>
                <a:ext cx="0" cy="251344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91AFC2E-254F-A642-B8DA-D6CD1EBAE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43125" y="2528890"/>
                <a:ext cx="596505" cy="251344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F5A0CA2-87A6-AF4C-AA2F-E0100CC09ED6}"/>
                  </a:ext>
                </a:extLst>
              </p:cNvPr>
              <p:cNvCxnSpPr/>
              <p:nvPr/>
            </p:nvCxnSpPr>
            <p:spPr>
              <a:xfrm flipV="1">
                <a:off x="3289697" y="2528890"/>
                <a:ext cx="560784" cy="251344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16-Point Star 57">
              <a:extLst>
                <a:ext uri="{FF2B5EF4-FFF2-40B4-BE49-F238E27FC236}">
                  <a16:creationId xmlns:a16="http://schemas.microsoft.com/office/drawing/2014/main" id="{F755925F-8C67-CE40-816C-CB25064B3BFF}"/>
                </a:ext>
              </a:extLst>
            </p:cNvPr>
            <p:cNvSpPr/>
            <p:nvPr/>
          </p:nvSpPr>
          <p:spPr>
            <a:xfrm>
              <a:off x="2582019" y="3017777"/>
              <a:ext cx="442912" cy="407194"/>
            </a:xfrm>
            <a:prstGeom prst="star16">
              <a:avLst/>
            </a:prstGeom>
            <a:solidFill>
              <a:srgbClr val="FFFF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0" name="16-Point Star 59">
              <a:extLst>
                <a:ext uri="{FF2B5EF4-FFF2-40B4-BE49-F238E27FC236}">
                  <a16:creationId xmlns:a16="http://schemas.microsoft.com/office/drawing/2014/main" id="{E93D947A-FEA3-9B4C-BB30-59D1D0E41680}"/>
                </a:ext>
              </a:extLst>
            </p:cNvPr>
            <p:cNvSpPr/>
            <p:nvPr/>
          </p:nvSpPr>
          <p:spPr>
            <a:xfrm>
              <a:off x="1961461" y="3457598"/>
              <a:ext cx="611619" cy="615506"/>
            </a:xfrm>
            <a:prstGeom prst="star16">
              <a:avLst/>
            </a:prstGeom>
            <a:solidFill>
              <a:srgbClr val="C00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2</a:t>
              </a:r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61" name="16-Point Star 60">
              <a:extLst>
                <a:ext uri="{FF2B5EF4-FFF2-40B4-BE49-F238E27FC236}">
                  <a16:creationId xmlns:a16="http://schemas.microsoft.com/office/drawing/2014/main" id="{7FBAD775-9D1F-884D-88AC-CA011B456C77}"/>
                </a:ext>
              </a:extLst>
            </p:cNvPr>
            <p:cNvSpPr/>
            <p:nvPr/>
          </p:nvSpPr>
          <p:spPr>
            <a:xfrm>
              <a:off x="1800414" y="2645927"/>
              <a:ext cx="810378" cy="796071"/>
            </a:xfrm>
            <a:prstGeom prst="star16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3</a:t>
              </a:r>
              <a:endParaRPr lang="en-CN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8C9B040-E863-AA45-BD9A-3712A427FBC3}"/>
                </a:ext>
              </a:extLst>
            </p:cNvPr>
            <p:cNvCxnSpPr/>
            <p:nvPr/>
          </p:nvCxnSpPr>
          <p:spPr>
            <a:xfrm>
              <a:off x="2573080" y="3457598"/>
              <a:ext cx="1198820" cy="42860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4BFDA57-A87D-9B4C-BF08-F3D52566B551}"/>
                </a:ext>
              </a:extLst>
            </p:cNvPr>
            <p:cNvSpPr txBox="1"/>
            <p:nvPr/>
          </p:nvSpPr>
          <p:spPr>
            <a:xfrm>
              <a:off x="3763786" y="3699819"/>
              <a:ext cx="992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n>
                    <a:solidFill>
                      <a:schemeClr val="accent1"/>
                    </a:solidFill>
                  </a:ln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r>
                <a:rPr lang="zh-CN" altLang="en-US">
                  <a:ln>
                    <a:solidFill>
                      <a:schemeClr val="accent1"/>
                    </a:solidFill>
                  </a:ln>
                  <a:solidFill>
                    <a:schemeClr val="bg1">
                      <a:lumMod val="85000"/>
                    </a:schemeClr>
                  </a:solidFill>
                </a:rPr>
                <a:t>，</a:t>
              </a:r>
              <a:r>
                <a:rPr lang="en-US" altLang="zh-CN">
                  <a:ln>
                    <a:solidFill>
                      <a:schemeClr val="accent1"/>
                    </a:solidFill>
                  </a:ln>
                  <a:solidFill>
                    <a:schemeClr val="bg1">
                      <a:lumMod val="85000"/>
                    </a:schemeClr>
                  </a:solidFill>
                </a:rPr>
                <a:t>2</a:t>
              </a:r>
              <a:r>
                <a:rPr lang="zh-CN" altLang="en-US">
                  <a:ln>
                    <a:solidFill>
                      <a:schemeClr val="accent1"/>
                    </a:solidFill>
                  </a:ln>
                  <a:solidFill>
                    <a:schemeClr val="bg1">
                      <a:lumMod val="85000"/>
                    </a:schemeClr>
                  </a:solidFill>
                </a:rPr>
                <a:t>，</a:t>
              </a:r>
              <a:r>
                <a:rPr lang="en-US" altLang="zh-CN">
                  <a:ln>
                    <a:solidFill>
                      <a:schemeClr val="accent1"/>
                    </a:solidFill>
                  </a:ln>
                  <a:solidFill>
                    <a:schemeClr val="bg1">
                      <a:lumMod val="85000"/>
                    </a:schemeClr>
                  </a:solidFill>
                </a:rPr>
                <a:t>3</a:t>
              </a:r>
              <a:endParaRPr lang="en-CN">
                <a:ln>
                  <a:solidFill>
                    <a:schemeClr val="accent1"/>
                  </a:solidFill>
                </a:ln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FE4997F5-9223-4646-8B49-1E4B703E8E4C}"/>
                </a:ext>
              </a:extLst>
            </p:cNvPr>
            <p:cNvSpPr/>
            <p:nvPr/>
          </p:nvSpPr>
          <p:spPr>
            <a:xfrm>
              <a:off x="3780839" y="3781721"/>
              <a:ext cx="992981" cy="23594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noFill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144B425-7FF9-3B4E-9577-470D257E0F55}"/>
                </a:ext>
              </a:extLst>
            </p:cNvPr>
            <p:cNvCxnSpPr/>
            <p:nvPr/>
          </p:nvCxnSpPr>
          <p:spPr>
            <a:xfrm>
              <a:off x="2534325" y="3967855"/>
              <a:ext cx="1198820" cy="42860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172E6CF8-D399-9B48-9E1B-92EFEAB7088E}"/>
                </a:ext>
              </a:extLst>
            </p:cNvPr>
            <p:cNvSpPr/>
            <p:nvPr/>
          </p:nvSpPr>
          <p:spPr>
            <a:xfrm>
              <a:off x="3765431" y="4273912"/>
              <a:ext cx="577970" cy="2437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B60A0E6-654B-554D-A8EA-BDFC9EA527F5}"/>
                </a:ext>
              </a:extLst>
            </p:cNvPr>
            <p:cNvSpPr txBox="1"/>
            <p:nvPr/>
          </p:nvSpPr>
          <p:spPr>
            <a:xfrm>
              <a:off x="3903573" y="42111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n>
                    <a:solidFill>
                      <a:schemeClr val="accent1"/>
                    </a:solidFill>
                  </a:ln>
                  <a:solidFill>
                    <a:schemeClr val="bg1">
                      <a:lumMod val="85000"/>
                    </a:schemeClr>
                  </a:solidFill>
                </a:rPr>
                <a:t>2</a:t>
              </a:r>
              <a:endParaRPr lang="en-CN">
                <a:ln>
                  <a:solidFill>
                    <a:schemeClr val="accent1"/>
                  </a:solidFill>
                </a:ln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3" name="Content Placeholder 5">
            <a:extLst>
              <a:ext uri="{FF2B5EF4-FFF2-40B4-BE49-F238E27FC236}">
                <a16:creationId xmlns:a16="http://schemas.microsoft.com/office/drawing/2014/main" id="{A72D9961-2AF5-6F41-BD31-6BB1D7AAB55F}"/>
              </a:ext>
            </a:extLst>
          </p:cNvPr>
          <p:cNvSpPr txBox="1">
            <a:spLocks/>
          </p:cNvSpPr>
          <p:nvPr/>
        </p:nvSpPr>
        <p:spPr>
          <a:xfrm>
            <a:off x="5830130" y="408018"/>
            <a:ext cx="4441032" cy="3704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数据存储</a:t>
            </a:r>
          </a:p>
          <a:p>
            <a:pPr lvl="1"/>
            <a:r>
              <a:rPr lang="en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每个Cluster光源ID信息</a:t>
            </a:r>
          </a:p>
          <a:p>
            <a:pPr lvl="1"/>
            <a:r>
              <a:rPr lang="en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Cluster索引偏移和光源数量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806424-2F6F-DC4D-BDBD-DB7E31F8F59A}"/>
              </a:ext>
            </a:extLst>
          </p:cNvPr>
          <p:cNvSpPr txBox="1"/>
          <p:nvPr/>
        </p:nvSpPr>
        <p:spPr>
          <a:xfrm>
            <a:off x="955446" y="2938348"/>
            <a:ext cx="1574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二维视锥截面：</a:t>
            </a:r>
            <a:endParaRPr lang="en-CN" sz="16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78" name="Table 78">
            <a:extLst>
              <a:ext uri="{FF2B5EF4-FFF2-40B4-BE49-F238E27FC236}">
                <a16:creationId xmlns:a16="http://schemas.microsoft.com/office/drawing/2014/main" id="{FCBA56FF-0F7F-394A-9CE7-B4B7032D4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22608"/>
              </p:ext>
            </p:extLst>
          </p:nvPr>
        </p:nvGraphicFramePr>
        <p:xfrm>
          <a:off x="6388923" y="2082728"/>
          <a:ext cx="3800475" cy="419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275">
                  <a:extLst>
                    <a:ext uri="{9D8B030D-6E8A-4147-A177-3AD203B41FA5}">
                      <a16:colId xmlns:a16="http://schemas.microsoft.com/office/drawing/2014/main" val="592965984"/>
                    </a:ext>
                  </a:extLst>
                </a:gridCol>
                <a:gridCol w="422275">
                  <a:extLst>
                    <a:ext uri="{9D8B030D-6E8A-4147-A177-3AD203B41FA5}">
                      <a16:colId xmlns:a16="http://schemas.microsoft.com/office/drawing/2014/main" val="3319619410"/>
                    </a:ext>
                  </a:extLst>
                </a:gridCol>
                <a:gridCol w="422275">
                  <a:extLst>
                    <a:ext uri="{9D8B030D-6E8A-4147-A177-3AD203B41FA5}">
                      <a16:colId xmlns:a16="http://schemas.microsoft.com/office/drawing/2014/main" val="3565473790"/>
                    </a:ext>
                  </a:extLst>
                </a:gridCol>
                <a:gridCol w="422275">
                  <a:extLst>
                    <a:ext uri="{9D8B030D-6E8A-4147-A177-3AD203B41FA5}">
                      <a16:colId xmlns:a16="http://schemas.microsoft.com/office/drawing/2014/main" val="3686499176"/>
                    </a:ext>
                  </a:extLst>
                </a:gridCol>
                <a:gridCol w="422275">
                  <a:extLst>
                    <a:ext uri="{9D8B030D-6E8A-4147-A177-3AD203B41FA5}">
                      <a16:colId xmlns:a16="http://schemas.microsoft.com/office/drawing/2014/main" val="2102816564"/>
                    </a:ext>
                  </a:extLst>
                </a:gridCol>
                <a:gridCol w="422275">
                  <a:extLst>
                    <a:ext uri="{9D8B030D-6E8A-4147-A177-3AD203B41FA5}">
                      <a16:colId xmlns:a16="http://schemas.microsoft.com/office/drawing/2014/main" val="1432207283"/>
                    </a:ext>
                  </a:extLst>
                </a:gridCol>
                <a:gridCol w="422275">
                  <a:extLst>
                    <a:ext uri="{9D8B030D-6E8A-4147-A177-3AD203B41FA5}">
                      <a16:colId xmlns:a16="http://schemas.microsoft.com/office/drawing/2014/main" val="2585123883"/>
                    </a:ext>
                  </a:extLst>
                </a:gridCol>
                <a:gridCol w="422275">
                  <a:extLst>
                    <a:ext uri="{9D8B030D-6E8A-4147-A177-3AD203B41FA5}">
                      <a16:colId xmlns:a16="http://schemas.microsoft.com/office/drawing/2014/main" val="532222153"/>
                    </a:ext>
                  </a:extLst>
                </a:gridCol>
                <a:gridCol w="422275">
                  <a:extLst>
                    <a:ext uri="{9D8B030D-6E8A-4147-A177-3AD203B41FA5}">
                      <a16:colId xmlns:a16="http://schemas.microsoft.com/office/drawing/2014/main" val="4258730411"/>
                    </a:ext>
                  </a:extLst>
                </a:gridCol>
              </a:tblGrid>
              <a:tr h="4199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endParaRPr lang="en-CN" sz="1600" b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endParaRPr lang="en-CN" sz="1600" b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</a:t>
                      </a:r>
                      <a:endParaRPr lang="en-CN" sz="1600" b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 sz="1600" b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endParaRPr lang="en-CN" sz="1600" b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</a:t>
                      </a:r>
                      <a:endParaRPr lang="en-CN" sz="1600" b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</a:t>
                      </a:r>
                      <a:endParaRPr lang="en-CN" sz="1600" b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 sz="1600" b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</a:t>
                      </a:r>
                      <a:endParaRPr lang="en-CN" sz="1600" b="0">
                        <a:solidFill>
                          <a:schemeClr val="tx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83448"/>
                  </a:ext>
                </a:extLst>
              </a:tr>
            </a:tbl>
          </a:graphicData>
        </a:graphic>
      </p:graphicFrame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1B1A8D74-A13F-DB46-B183-6EDA90139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72306"/>
              </p:ext>
            </p:extLst>
          </p:nvPr>
        </p:nvGraphicFramePr>
        <p:xfrm>
          <a:off x="5827378" y="3659581"/>
          <a:ext cx="992990" cy="44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495">
                  <a:extLst>
                    <a:ext uri="{9D8B030D-6E8A-4147-A177-3AD203B41FA5}">
                      <a16:colId xmlns:a16="http://schemas.microsoft.com/office/drawing/2014/main" val="3322736996"/>
                    </a:ext>
                  </a:extLst>
                </a:gridCol>
                <a:gridCol w="496495">
                  <a:extLst>
                    <a:ext uri="{9D8B030D-6E8A-4147-A177-3AD203B41FA5}">
                      <a16:colId xmlns:a16="http://schemas.microsoft.com/office/drawing/2014/main" val="2766876539"/>
                    </a:ext>
                  </a:extLst>
                </a:gridCol>
              </a:tblGrid>
              <a:tr h="44727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0</a:t>
                      </a:r>
                      <a:endParaRPr lang="en-CN" b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 b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64583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18FC2D7C-775C-F448-8027-BAEF8080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979437"/>
              </p:ext>
            </p:extLst>
          </p:nvPr>
        </p:nvGraphicFramePr>
        <p:xfrm>
          <a:off x="6937808" y="3664028"/>
          <a:ext cx="992990" cy="44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495">
                  <a:extLst>
                    <a:ext uri="{9D8B030D-6E8A-4147-A177-3AD203B41FA5}">
                      <a16:colId xmlns:a16="http://schemas.microsoft.com/office/drawing/2014/main" val="3322736996"/>
                    </a:ext>
                  </a:extLst>
                </a:gridCol>
                <a:gridCol w="496495">
                  <a:extLst>
                    <a:ext uri="{9D8B030D-6E8A-4147-A177-3AD203B41FA5}">
                      <a16:colId xmlns:a16="http://schemas.microsoft.com/office/drawing/2014/main" val="2766876539"/>
                    </a:ext>
                  </a:extLst>
                </a:gridCol>
              </a:tblGrid>
              <a:tr h="44727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 b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endParaRPr lang="en-CN" b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64583"/>
                  </a:ext>
                </a:extLst>
              </a:tr>
            </a:tbl>
          </a:graphicData>
        </a:graphic>
      </p:graphicFrame>
      <p:graphicFrame>
        <p:nvGraphicFramePr>
          <p:cNvPr id="82" name="Table 80">
            <a:extLst>
              <a:ext uri="{FF2B5EF4-FFF2-40B4-BE49-F238E27FC236}">
                <a16:creationId xmlns:a16="http://schemas.microsoft.com/office/drawing/2014/main" id="{A70C666B-EC92-1C47-92EF-5F5965CC0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463726"/>
              </p:ext>
            </p:extLst>
          </p:nvPr>
        </p:nvGraphicFramePr>
        <p:xfrm>
          <a:off x="8048238" y="3660019"/>
          <a:ext cx="992990" cy="44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495">
                  <a:extLst>
                    <a:ext uri="{9D8B030D-6E8A-4147-A177-3AD203B41FA5}">
                      <a16:colId xmlns:a16="http://schemas.microsoft.com/office/drawing/2014/main" val="3322736996"/>
                    </a:ext>
                  </a:extLst>
                </a:gridCol>
                <a:gridCol w="496495">
                  <a:extLst>
                    <a:ext uri="{9D8B030D-6E8A-4147-A177-3AD203B41FA5}">
                      <a16:colId xmlns:a16="http://schemas.microsoft.com/office/drawing/2014/main" val="2766876539"/>
                    </a:ext>
                  </a:extLst>
                </a:gridCol>
              </a:tblGrid>
              <a:tr h="44727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</a:t>
                      </a:r>
                      <a:endParaRPr lang="en-CN" b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</a:t>
                      </a:r>
                      <a:endParaRPr lang="en-CN" b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64583"/>
                  </a:ext>
                </a:extLst>
              </a:tr>
            </a:tbl>
          </a:graphicData>
        </a:graphic>
      </p:graphicFrame>
      <p:graphicFrame>
        <p:nvGraphicFramePr>
          <p:cNvPr id="83" name="Table 80">
            <a:extLst>
              <a:ext uri="{FF2B5EF4-FFF2-40B4-BE49-F238E27FC236}">
                <a16:creationId xmlns:a16="http://schemas.microsoft.com/office/drawing/2014/main" id="{8F9D3427-ED8B-C444-AF93-059A3F28E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665430"/>
              </p:ext>
            </p:extLst>
          </p:nvPr>
        </p:nvGraphicFramePr>
        <p:xfrm>
          <a:off x="9158668" y="3659958"/>
          <a:ext cx="992990" cy="44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495">
                  <a:extLst>
                    <a:ext uri="{9D8B030D-6E8A-4147-A177-3AD203B41FA5}">
                      <a16:colId xmlns:a16="http://schemas.microsoft.com/office/drawing/2014/main" val="3322736996"/>
                    </a:ext>
                  </a:extLst>
                </a:gridCol>
                <a:gridCol w="496495">
                  <a:extLst>
                    <a:ext uri="{9D8B030D-6E8A-4147-A177-3AD203B41FA5}">
                      <a16:colId xmlns:a16="http://schemas.microsoft.com/office/drawing/2014/main" val="2766876539"/>
                    </a:ext>
                  </a:extLst>
                </a:gridCol>
              </a:tblGrid>
              <a:tr h="44727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6</a:t>
                      </a:r>
                      <a:endParaRPr lang="en-CN" b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 b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64583"/>
                  </a:ext>
                </a:extLst>
              </a:tr>
            </a:tbl>
          </a:graphicData>
        </a:graphic>
      </p:graphicFrame>
      <p:graphicFrame>
        <p:nvGraphicFramePr>
          <p:cNvPr id="84" name="Table 80">
            <a:extLst>
              <a:ext uri="{FF2B5EF4-FFF2-40B4-BE49-F238E27FC236}">
                <a16:creationId xmlns:a16="http://schemas.microsoft.com/office/drawing/2014/main" id="{2B05E62A-8532-7B4A-8380-DDE0EFF31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394397"/>
              </p:ext>
            </p:extLst>
          </p:nvPr>
        </p:nvGraphicFramePr>
        <p:xfrm>
          <a:off x="10269098" y="3665476"/>
          <a:ext cx="992990" cy="44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495">
                  <a:extLst>
                    <a:ext uri="{9D8B030D-6E8A-4147-A177-3AD203B41FA5}">
                      <a16:colId xmlns:a16="http://schemas.microsoft.com/office/drawing/2014/main" val="3322736996"/>
                    </a:ext>
                  </a:extLst>
                </a:gridCol>
                <a:gridCol w="496495">
                  <a:extLst>
                    <a:ext uri="{9D8B030D-6E8A-4147-A177-3AD203B41FA5}">
                      <a16:colId xmlns:a16="http://schemas.microsoft.com/office/drawing/2014/main" val="2766876539"/>
                    </a:ext>
                  </a:extLst>
                </a:gridCol>
              </a:tblGrid>
              <a:tr h="44727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7</a:t>
                      </a:r>
                      <a:endParaRPr lang="en-CN" b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endParaRPr lang="en-CN" b="0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64583"/>
                  </a:ext>
                </a:extLst>
              </a:tr>
            </a:tbl>
          </a:graphicData>
        </a:graphic>
      </p:graphicFrame>
      <p:sp>
        <p:nvSpPr>
          <p:cNvPr id="97" name="Right Brace 96">
            <a:extLst>
              <a:ext uri="{FF2B5EF4-FFF2-40B4-BE49-F238E27FC236}">
                <a16:creationId xmlns:a16="http://schemas.microsoft.com/office/drawing/2014/main" id="{0A7BBF12-C41C-4B4E-A6D7-5ED1810ACB57}"/>
              </a:ext>
            </a:extLst>
          </p:cNvPr>
          <p:cNvSpPr/>
          <p:nvPr/>
        </p:nvSpPr>
        <p:spPr>
          <a:xfrm rot="5400000">
            <a:off x="7144144" y="2362953"/>
            <a:ext cx="146913" cy="442913"/>
          </a:xfrm>
          <a:prstGeom prst="rightBrac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E60C2DEA-90D9-8F48-8686-897FDCB083F0}"/>
              </a:ext>
            </a:extLst>
          </p:cNvPr>
          <p:cNvSpPr/>
          <p:nvPr/>
        </p:nvSpPr>
        <p:spPr>
          <a:xfrm rot="5400000">
            <a:off x="8210129" y="2172046"/>
            <a:ext cx="150922" cy="820714"/>
          </a:xfrm>
          <a:prstGeom prst="rightBrac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9" name="Right Brace 98">
            <a:extLst>
              <a:ext uri="{FF2B5EF4-FFF2-40B4-BE49-F238E27FC236}">
                <a16:creationId xmlns:a16="http://schemas.microsoft.com/office/drawing/2014/main" id="{AF854C24-C33F-3548-A5A6-F5E7815752E6}"/>
              </a:ext>
            </a:extLst>
          </p:cNvPr>
          <p:cNvSpPr/>
          <p:nvPr/>
        </p:nvSpPr>
        <p:spPr>
          <a:xfrm rot="5400000">
            <a:off x="9686392" y="2354871"/>
            <a:ext cx="162947" cy="442913"/>
          </a:xfrm>
          <a:prstGeom prst="rightBrac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1CD330C-4C7E-BB44-B830-7055F711B2EB}"/>
              </a:ext>
            </a:extLst>
          </p:cNvPr>
          <p:cNvCxnSpPr>
            <a:cxnSpLocks/>
            <a:endCxn id="80" idx="0"/>
          </p:cNvCxnSpPr>
          <p:nvPr/>
        </p:nvCxnSpPr>
        <p:spPr>
          <a:xfrm flipH="1">
            <a:off x="6323873" y="2665716"/>
            <a:ext cx="272732" cy="9938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ight Brace 103">
            <a:extLst>
              <a:ext uri="{FF2B5EF4-FFF2-40B4-BE49-F238E27FC236}">
                <a16:creationId xmlns:a16="http://schemas.microsoft.com/office/drawing/2014/main" id="{32837A28-BE53-A94D-8C5F-07F44398EE66}"/>
              </a:ext>
            </a:extLst>
          </p:cNvPr>
          <p:cNvSpPr/>
          <p:nvPr/>
        </p:nvSpPr>
        <p:spPr>
          <a:xfrm rot="5400000">
            <a:off x="6523369" y="2471713"/>
            <a:ext cx="146472" cy="224952"/>
          </a:xfrm>
          <a:prstGeom prst="rightBrac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5" name="Right Brace 104">
            <a:extLst>
              <a:ext uri="{FF2B5EF4-FFF2-40B4-BE49-F238E27FC236}">
                <a16:creationId xmlns:a16="http://schemas.microsoft.com/office/drawing/2014/main" id="{2A65C8E3-3FFE-6942-9F4B-E38CCEB16350}"/>
              </a:ext>
            </a:extLst>
          </p:cNvPr>
          <p:cNvSpPr/>
          <p:nvPr/>
        </p:nvSpPr>
        <p:spPr>
          <a:xfrm rot="5400000">
            <a:off x="9058887" y="2455343"/>
            <a:ext cx="146472" cy="224952"/>
          </a:xfrm>
          <a:prstGeom prst="rightBrac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B16FB3B-5609-7849-BD7B-7843BE1BC69F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7221491" y="2662387"/>
            <a:ext cx="212812" cy="1001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CE6155-00A7-FC4D-87CA-51FA170FEECE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8296485" y="2640113"/>
            <a:ext cx="248248" cy="1019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7558FDD-4DDE-CE41-90E5-5F0214DD3CA9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9138937" y="2640113"/>
            <a:ext cx="516226" cy="10198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8770DD9-3F28-AA4A-A4D4-2F51B8AB32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9774453" y="2661947"/>
            <a:ext cx="991140" cy="10035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F885F8D-8FBC-EB42-8EAC-FF8F3A413541}"/>
              </a:ext>
            </a:extLst>
          </p:cNvPr>
          <p:cNvSpPr txBox="1"/>
          <p:nvPr/>
        </p:nvSpPr>
        <p:spPr>
          <a:xfrm>
            <a:off x="6323873" y="1749458"/>
            <a:ext cx="2424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两个Buffer的对应关系</a:t>
            </a:r>
            <a:r>
              <a:rPr lang="zh-CN" altLang="en-US" sz="16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lang="en-CN" sz="16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057B63E-60B9-2643-AFFD-A2CDBE940A96}"/>
              </a:ext>
            </a:extLst>
          </p:cNvPr>
          <p:cNvSpPr/>
          <p:nvPr/>
        </p:nvSpPr>
        <p:spPr>
          <a:xfrm>
            <a:off x="5835839" y="4294602"/>
            <a:ext cx="6096000" cy="17112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N" sz="28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Shading阶段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根据像素所在Cluster</a:t>
            </a:r>
            <a:r>
              <a:rPr lang="zh-CN" altLang="en-US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取得光源信息，</a:t>
            </a:r>
            <a:r>
              <a:rPr lang="en-US" altLang="zh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for</a:t>
            </a:r>
            <a:r>
              <a:rPr lang="zh-CN" altLang="en-US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循环计算光照</a:t>
            </a:r>
            <a:endParaRPr lang="en-US" altLang="zh-CN" sz="20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单Cluster没有光源数量限制</a:t>
            </a:r>
            <a:r>
              <a:rPr lang="zh-CN" altLang="en-US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，总</a:t>
            </a:r>
            <a:r>
              <a:rPr lang="en-US" altLang="zh-CN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Cluster</a:t>
            </a:r>
            <a:r>
              <a:rPr lang="zh-CN" altLang="en-US" sz="20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有光源数量限制，可调节</a:t>
            </a:r>
            <a:endParaRPr lang="en-US" sz="20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9EEBEC-6E30-924A-A5DD-90D3DFC86E22}"/>
              </a:ext>
            </a:extLst>
          </p:cNvPr>
          <p:cNvGrpSpPr/>
          <p:nvPr/>
        </p:nvGrpSpPr>
        <p:grpSpPr>
          <a:xfrm>
            <a:off x="11378840" y="3828539"/>
            <a:ext cx="502444" cy="109356"/>
            <a:chOff x="8280793" y="3095444"/>
            <a:chExt cx="502444" cy="109356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4A9C143-C081-8F4C-AFB0-67F0E47E36F2}"/>
                </a:ext>
              </a:extLst>
            </p:cNvPr>
            <p:cNvSpPr/>
            <p:nvPr/>
          </p:nvSpPr>
          <p:spPr>
            <a:xfrm>
              <a:off x="8280793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BE33F92-205F-E149-ADB6-5A90468A980C}"/>
                </a:ext>
              </a:extLst>
            </p:cNvPr>
            <p:cNvSpPr/>
            <p:nvPr/>
          </p:nvSpPr>
          <p:spPr>
            <a:xfrm>
              <a:off x="8478437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CE5AD20-07B3-D948-974D-5D03ADD5EA9E}"/>
                </a:ext>
              </a:extLst>
            </p:cNvPr>
            <p:cNvSpPr/>
            <p:nvPr/>
          </p:nvSpPr>
          <p:spPr>
            <a:xfrm>
              <a:off x="8676081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A11974-6B54-234C-BCFD-55F25A7658AD}"/>
              </a:ext>
            </a:extLst>
          </p:cNvPr>
          <p:cNvGrpSpPr/>
          <p:nvPr/>
        </p:nvGrpSpPr>
        <p:grpSpPr>
          <a:xfrm>
            <a:off x="10273914" y="2205705"/>
            <a:ext cx="502444" cy="109356"/>
            <a:chOff x="8280793" y="3095444"/>
            <a:chExt cx="502444" cy="10935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11385B-60B9-1945-A13A-DE398F00A169}"/>
                </a:ext>
              </a:extLst>
            </p:cNvPr>
            <p:cNvSpPr/>
            <p:nvPr/>
          </p:nvSpPr>
          <p:spPr>
            <a:xfrm>
              <a:off x="8280793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CF1435-CF53-944B-8210-351A9A5F94DB}"/>
                </a:ext>
              </a:extLst>
            </p:cNvPr>
            <p:cNvSpPr/>
            <p:nvPr/>
          </p:nvSpPr>
          <p:spPr>
            <a:xfrm>
              <a:off x="8478437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645C1AA-736A-DB4F-9BCD-170FFF29C121}"/>
                </a:ext>
              </a:extLst>
            </p:cNvPr>
            <p:cNvSpPr/>
            <p:nvPr/>
          </p:nvSpPr>
          <p:spPr>
            <a:xfrm>
              <a:off x="8676081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48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312A2-7495-1B43-90B0-792C5A90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061"/>
            <a:ext cx="12192000" cy="6421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B40417-AC0C-4345-B3C9-9D9D5F0930BA}"/>
              </a:ext>
            </a:extLst>
          </p:cNvPr>
          <p:cNvSpPr txBox="1"/>
          <p:nvPr/>
        </p:nvSpPr>
        <p:spPr>
          <a:xfrm>
            <a:off x="114301" y="6207918"/>
            <a:ext cx="257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Forward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Cluster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On</a:t>
            </a:r>
            <a:endParaRPr lang="en-CN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78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EB74EC-EE66-6A41-8056-C3378029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0112"/>
            <a:ext cx="10515600" cy="1325563"/>
          </a:xfrm>
        </p:spPr>
        <p:txBody>
          <a:bodyPr/>
          <a:lstStyle/>
          <a:p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间接光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347C7-F47F-A34D-8E11-611DD2DC2B22}"/>
              </a:ext>
            </a:extLst>
          </p:cNvPr>
          <p:cNvCxnSpPr/>
          <p:nvPr/>
        </p:nvCxnSpPr>
        <p:spPr>
          <a:xfrm>
            <a:off x="911709" y="3552599"/>
            <a:ext cx="10234748" cy="0"/>
          </a:xfrm>
          <a:prstGeom prst="line">
            <a:avLst/>
          </a:prstGeom>
          <a:ln w="47625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54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50C5-ABDD-9549-A3BC-A3E1AB5B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间接光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B4C8E1-3858-AC4C-B3CA-2788EE57FDAC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18FBC5D-FF6D-494B-B7C4-CF115EE6731E}"/>
              </a:ext>
            </a:extLst>
          </p:cNvPr>
          <p:cNvGrpSpPr/>
          <p:nvPr/>
        </p:nvGrpSpPr>
        <p:grpSpPr>
          <a:xfrm>
            <a:off x="6900317" y="2010140"/>
            <a:ext cx="5120233" cy="3618902"/>
            <a:chOff x="6310117" y="2453054"/>
            <a:chExt cx="5120233" cy="3618902"/>
          </a:xfrm>
          <a:solidFill>
            <a:srgbClr val="000000">
              <a:alpha val="0"/>
            </a:srgbClr>
          </a:solidFill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695350-1E4C-7649-B716-9374D6D94724}"/>
                </a:ext>
              </a:extLst>
            </p:cNvPr>
            <p:cNvGrpSpPr/>
            <p:nvPr/>
          </p:nvGrpSpPr>
          <p:grpSpPr>
            <a:xfrm>
              <a:off x="6310117" y="3225949"/>
              <a:ext cx="5120233" cy="2846007"/>
              <a:chOff x="6310117" y="3225949"/>
              <a:chExt cx="5120233" cy="2846007"/>
            </a:xfrm>
            <a:grpFill/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B570F78-35B7-5E44-8C4D-210B5597FC11}"/>
                  </a:ext>
                </a:extLst>
              </p:cNvPr>
              <p:cNvGrpSpPr/>
              <p:nvPr/>
            </p:nvGrpSpPr>
            <p:grpSpPr>
              <a:xfrm>
                <a:off x="6603206" y="3229920"/>
                <a:ext cx="4827144" cy="2842036"/>
                <a:chOff x="5663770" y="3865715"/>
                <a:chExt cx="4827144" cy="2842036"/>
              </a:xfrm>
              <a:grpFill/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042DC6F-3618-9449-AC74-CA635A0759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5125" y="6100763"/>
                  <a:ext cx="3221831" cy="0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B5966E60-8791-ED42-AEAA-F03244A7D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93894" y="5117876"/>
                  <a:ext cx="0" cy="982887"/>
                </a:xfrm>
                <a:prstGeom prst="straightConnector1">
                  <a:avLst/>
                </a:prstGeom>
                <a:grpFill/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37CAFC2-B12B-7C40-9AC4-6492459B8D47}"/>
                    </a:ext>
                  </a:extLst>
                </p:cNvPr>
                <p:cNvCxnSpPr/>
                <p:nvPr/>
              </p:nvCxnSpPr>
              <p:spPr>
                <a:xfrm flipH="1">
                  <a:off x="6772275" y="6100763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2738145-3417-2A4D-A349-4B764FAC7616}"/>
                    </a:ext>
                  </a:extLst>
                </p:cNvPr>
                <p:cNvCxnSpPr/>
                <p:nvPr/>
              </p:nvCxnSpPr>
              <p:spPr>
                <a:xfrm flipH="1">
                  <a:off x="7007117" y="6100763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3CDBC35-7AB4-CE46-A4DB-C72D99F25C53}"/>
                    </a:ext>
                  </a:extLst>
                </p:cNvPr>
                <p:cNvCxnSpPr/>
                <p:nvPr/>
              </p:nvCxnSpPr>
              <p:spPr>
                <a:xfrm flipH="1">
                  <a:off x="7228861" y="6099969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624FADD-DCB4-084B-9185-31BE524B43EB}"/>
                    </a:ext>
                  </a:extLst>
                </p:cNvPr>
                <p:cNvCxnSpPr/>
                <p:nvPr/>
              </p:nvCxnSpPr>
              <p:spPr>
                <a:xfrm flipH="1">
                  <a:off x="7465508" y="6099969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EB36352-ED9D-0145-9BC8-27AD518AFB71}"/>
                    </a:ext>
                  </a:extLst>
                </p:cNvPr>
                <p:cNvCxnSpPr/>
                <p:nvPr/>
              </p:nvCxnSpPr>
              <p:spPr>
                <a:xfrm flipH="1">
                  <a:off x="7672063" y="6099969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892FC11-ADCB-BA42-92B6-9BB7FCC33E90}"/>
                    </a:ext>
                  </a:extLst>
                </p:cNvPr>
                <p:cNvCxnSpPr/>
                <p:nvPr/>
              </p:nvCxnSpPr>
              <p:spPr>
                <a:xfrm flipH="1">
                  <a:off x="7892293" y="6099969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38E95F6-3A55-B74F-A91E-F9547902CD52}"/>
                    </a:ext>
                  </a:extLst>
                </p:cNvPr>
                <p:cNvCxnSpPr/>
                <p:nvPr/>
              </p:nvCxnSpPr>
              <p:spPr>
                <a:xfrm flipH="1">
                  <a:off x="8098848" y="6100763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0D6EE96-6C34-154E-866D-2D231DE725D8}"/>
                    </a:ext>
                  </a:extLst>
                </p:cNvPr>
                <p:cNvCxnSpPr/>
                <p:nvPr/>
              </p:nvCxnSpPr>
              <p:spPr>
                <a:xfrm flipH="1">
                  <a:off x="8320592" y="6099969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478286D-E613-934B-BF3F-06072A3BEE36}"/>
                    </a:ext>
                  </a:extLst>
                </p:cNvPr>
                <p:cNvCxnSpPr/>
                <p:nvPr/>
              </p:nvCxnSpPr>
              <p:spPr>
                <a:xfrm flipH="1">
                  <a:off x="8557239" y="6099969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4E692D4-7DE5-ED47-AC85-5FB63EE73CA2}"/>
                    </a:ext>
                  </a:extLst>
                </p:cNvPr>
                <p:cNvCxnSpPr/>
                <p:nvPr/>
              </p:nvCxnSpPr>
              <p:spPr>
                <a:xfrm flipH="1">
                  <a:off x="8763794" y="6099969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BDCBB36-82B7-3742-BBDF-ED492C33F99F}"/>
                    </a:ext>
                  </a:extLst>
                </p:cNvPr>
                <p:cNvCxnSpPr/>
                <p:nvPr/>
              </p:nvCxnSpPr>
              <p:spPr>
                <a:xfrm flipH="1">
                  <a:off x="8963314" y="6100763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7FB08DC-9247-DB41-855A-C42714A1AA35}"/>
                    </a:ext>
                  </a:extLst>
                </p:cNvPr>
                <p:cNvCxnSpPr/>
                <p:nvPr/>
              </p:nvCxnSpPr>
              <p:spPr>
                <a:xfrm flipH="1">
                  <a:off x="9198156" y="6100763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4957896-AC58-624F-BEBA-2928306B3BE2}"/>
                    </a:ext>
                  </a:extLst>
                </p:cNvPr>
                <p:cNvCxnSpPr/>
                <p:nvPr/>
              </p:nvCxnSpPr>
              <p:spPr>
                <a:xfrm flipH="1">
                  <a:off x="9419900" y="6099969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F43BDD7-487C-8149-9D9B-8EA67E0B4EBA}"/>
                    </a:ext>
                  </a:extLst>
                </p:cNvPr>
                <p:cNvCxnSpPr/>
                <p:nvPr/>
              </p:nvCxnSpPr>
              <p:spPr>
                <a:xfrm flipH="1">
                  <a:off x="9656547" y="6099969"/>
                  <a:ext cx="192881" cy="257175"/>
                </a:xfrm>
                <a:prstGeom prst="line">
                  <a:avLst/>
                </a:prstGeom>
                <a:grpFill/>
                <a:ln w="19050">
                  <a:solidFill>
                    <a:schemeClr val="tx2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AC9A008-637C-F943-BFB1-D1508B069277}"/>
                    </a:ext>
                  </a:extLst>
                </p:cNvPr>
                <p:cNvGrpSpPr/>
                <p:nvPr/>
              </p:nvGrpSpPr>
              <p:grpSpPr>
                <a:xfrm rot="13353564">
                  <a:off x="8037618" y="4064820"/>
                  <a:ext cx="2453296" cy="257969"/>
                  <a:chOff x="8455349" y="4221964"/>
                  <a:chExt cx="3221831" cy="257969"/>
                </a:xfrm>
                <a:grpFill/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EB1C9DB6-C895-CA44-A5FB-AE14BA0C1A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55349" y="4222758"/>
                    <a:ext cx="3221831" cy="0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96091CBC-F775-0247-8E37-ECAF2D93B23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512499" y="4222758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BCB589A4-5340-D148-B85D-71619004414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47341" y="4222758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55026F5E-E8C2-F544-8D5B-161522F47F6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969085" y="4221964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122EFC5-341F-5640-9F43-13618FD3238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205732" y="4221964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3DC2890-1721-5045-9D56-4AFC8276CDA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412287" y="4221964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8AABF85F-486E-364B-BFCC-F88930C0003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32517" y="4221964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298CCED2-1792-6947-949A-BA4A75FF793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839072" y="4222758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7460000A-D42C-5B4C-9B78-A50F80CF34E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060816" y="4221964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E68F9EE9-5105-2044-8D70-3AB2ED48C68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297463" y="4221964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48524468-5B42-6D48-AAD6-99330B63CE6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504018" y="4221964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12210F25-012C-E844-9271-904BAC355B0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703538" y="4222758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B4A39E94-33DF-F74E-97BD-2682BBE6577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938380" y="4222758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B09C8A11-FFF3-7A47-AA0F-662C52FDFB0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1160124" y="4221964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2640DF59-9ACA-8F46-97E4-8D199726F4E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1396771" y="4221964"/>
                    <a:ext cx="192881" cy="2571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B1D7C730-353D-014E-AFE4-B287E55CF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05379" y="4265095"/>
                  <a:ext cx="854943" cy="1819100"/>
                </a:xfrm>
                <a:prstGeom prst="straightConnector1">
                  <a:avLst/>
                </a:prstGeom>
                <a:grpFill/>
                <a:ln w="19050">
                  <a:solidFill>
                    <a:schemeClr val="accent3"/>
                  </a:solidFill>
                  <a:prstDash val="dash"/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57" name="Sun 56">
                  <a:extLst>
                    <a:ext uri="{FF2B5EF4-FFF2-40B4-BE49-F238E27FC236}">
                      <a16:creationId xmlns:a16="http://schemas.microsoft.com/office/drawing/2014/main" id="{42E76C69-32AD-C643-A38C-B35C71E6F4D0}"/>
                    </a:ext>
                  </a:extLst>
                </p:cNvPr>
                <p:cNvSpPr/>
                <p:nvPr/>
              </p:nvSpPr>
              <p:spPr>
                <a:xfrm>
                  <a:off x="5663770" y="3865715"/>
                  <a:ext cx="407193" cy="410164"/>
                </a:xfrm>
                <a:prstGeom prst="sun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209B8A51-88F4-0B4E-80F7-82F8067C0E54}"/>
                    </a:ext>
                  </a:extLst>
                </p:cNvPr>
                <p:cNvSpPr/>
                <p:nvPr/>
              </p:nvSpPr>
              <p:spPr>
                <a:xfrm rot="5400000">
                  <a:off x="7925379" y="5034728"/>
                  <a:ext cx="728663" cy="1370272"/>
                </a:xfrm>
                <a:custGeom>
                  <a:avLst/>
                  <a:gdLst>
                    <a:gd name="connsiteX0" fmla="*/ 0 w 1414463"/>
                    <a:gd name="connsiteY0" fmla="*/ 685136 h 1370271"/>
                    <a:gd name="connsiteX1" fmla="*/ 707232 w 1414463"/>
                    <a:gd name="connsiteY1" fmla="*/ 0 h 1370271"/>
                    <a:gd name="connsiteX2" fmla="*/ 1414464 w 1414463"/>
                    <a:gd name="connsiteY2" fmla="*/ 685136 h 1370271"/>
                    <a:gd name="connsiteX3" fmla="*/ 707232 w 1414463"/>
                    <a:gd name="connsiteY3" fmla="*/ 1370272 h 1370271"/>
                    <a:gd name="connsiteX4" fmla="*/ 0 w 1414463"/>
                    <a:gd name="connsiteY4" fmla="*/ 685136 h 1370271"/>
                    <a:gd name="connsiteX0" fmla="*/ 1414464 w 1505904"/>
                    <a:gd name="connsiteY0" fmla="*/ 685136 h 1370272"/>
                    <a:gd name="connsiteX1" fmla="*/ 707232 w 1505904"/>
                    <a:gd name="connsiteY1" fmla="*/ 1370272 h 1370272"/>
                    <a:gd name="connsiteX2" fmla="*/ 0 w 1505904"/>
                    <a:gd name="connsiteY2" fmla="*/ 685136 h 1370272"/>
                    <a:gd name="connsiteX3" fmla="*/ 707232 w 1505904"/>
                    <a:gd name="connsiteY3" fmla="*/ 0 h 1370272"/>
                    <a:gd name="connsiteX4" fmla="*/ 1505904 w 1505904"/>
                    <a:gd name="connsiteY4" fmla="*/ 776576 h 1370272"/>
                    <a:gd name="connsiteX0" fmla="*/ 707232 w 1505904"/>
                    <a:gd name="connsiteY0" fmla="*/ 1370272 h 1370272"/>
                    <a:gd name="connsiteX1" fmla="*/ 0 w 1505904"/>
                    <a:gd name="connsiteY1" fmla="*/ 685136 h 1370272"/>
                    <a:gd name="connsiteX2" fmla="*/ 707232 w 1505904"/>
                    <a:gd name="connsiteY2" fmla="*/ 0 h 1370272"/>
                    <a:gd name="connsiteX3" fmla="*/ 1505904 w 1505904"/>
                    <a:gd name="connsiteY3" fmla="*/ 776576 h 1370272"/>
                    <a:gd name="connsiteX0" fmla="*/ 707232 w 707232"/>
                    <a:gd name="connsiteY0" fmla="*/ 1370272 h 1370272"/>
                    <a:gd name="connsiteX1" fmla="*/ 0 w 707232"/>
                    <a:gd name="connsiteY1" fmla="*/ 685136 h 1370272"/>
                    <a:gd name="connsiteX2" fmla="*/ 707232 w 707232"/>
                    <a:gd name="connsiteY2" fmla="*/ 0 h 1370272"/>
                    <a:gd name="connsiteX0" fmla="*/ 728663 w 728663"/>
                    <a:gd name="connsiteY0" fmla="*/ 1370272 h 1370272"/>
                    <a:gd name="connsiteX1" fmla="*/ 0 w 728663"/>
                    <a:gd name="connsiteY1" fmla="*/ 670849 h 1370272"/>
                    <a:gd name="connsiteX2" fmla="*/ 728663 w 728663"/>
                    <a:gd name="connsiteY2" fmla="*/ 0 h 1370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8663" h="1370272">
                      <a:moveTo>
                        <a:pt x="728663" y="1370272"/>
                      </a:moveTo>
                      <a:cubicBezTo>
                        <a:pt x="338070" y="1370272"/>
                        <a:pt x="0" y="1049239"/>
                        <a:pt x="0" y="670849"/>
                      </a:cubicBezTo>
                      <a:cubicBezTo>
                        <a:pt x="0" y="292459"/>
                        <a:pt x="338070" y="0"/>
                        <a:pt x="728663" y="0"/>
                      </a:cubicBezTo>
                    </a:path>
                  </a:pathLst>
                </a:cu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3E7B20F-DCE4-F34E-B4F6-91A19467448E}"/>
                    </a:ext>
                  </a:extLst>
                </p:cNvPr>
                <p:cNvSpPr txBox="1"/>
                <p:nvPr/>
              </p:nvSpPr>
              <p:spPr>
                <a:xfrm>
                  <a:off x="8240444" y="5062565"/>
                  <a:ext cx="306494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>
                      <a:solidFill>
                        <a:schemeClr val="bg2"/>
                      </a:solidFill>
                    </a:rPr>
                    <a:t>n</a:t>
                  </a:r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C404B41A-F0FC-2E4C-89FB-E4978A91629A}"/>
                    </a:ext>
                  </a:extLst>
                </p:cNvPr>
                <p:cNvCxnSpPr/>
                <p:nvPr/>
              </p:nvCxnSpPr>
              <p:spPr>
                <a:xfrm>
                  <a:off x="6096000" y="4025357"/>
                  <a:ext cx="3060195" cy="262870"/>
                </a:xfrm>
                <a:prstGeom prst="straightConnector1">
                  <a:avLst/>
                </a:prstGeom>
                <a:grpFill/>
                <a:ln w="19050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299704E4-B95B-DF46-AC33-659BA2A48527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6031850" y="4248527"/>
                  <a:ext cx="2260086" cy="1810762"/>
                </a:xfrm>
                <a:prstGeom prst="straightConnector1">
                  <a:avLst/>
                </a:prstGeom>
                <a:grpFill/>
                <a:ln w="19050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65" name="Oval 57">
                  <a:extLst>
                    <a:ext uri="{FF2B5EF4-FFF2-40B4-BE49-F238E27FC236}">
                      <a16:creationId xmlns:a16="http://schemas.microsoft.com/office/drawing/2014/main" id="{86EF6284-3A61-514D-9372-3D22B60A25A2}"/>
                    </a:ext>
                  </a:extLst>
                </p:cNvPr>
                <p:cNvSpPr/>
                <p:nvPr/>
              </p:nvSpPr>
              <p:spPr>
                <a:xfrm rot="18765486">
                  <a:off x="8750865" y="3972004"/>
                  <a:ext cx="503798" cy="1021143"/>
                </a:xfrm>
                <a:custGeom>
                  <a:avLst/>
                  <a:gdLst>
                    <a:gd name="connsiteX0" fmla="*/ 0 w 1414463"/>
                    <a:gd name="connsiteY0" fmla="*/ 685136 h 1370271"/>
                    <a:gd name="connsiteX1" fmla="*/ 707232 w 1414463"/>
                    <a:gd name="connsiteY1" fmla="*/ 0 h 1370271"/>
                    <a:gd name="connsiteX2" fmla="*/ 1414464 w 1414463"/>
                    <a:gd name="connsiteY2" fmla="*/ 685136 h 1370271"/>
                    <a:gd name="connsiteX3" fmla="*/ 707232 w 1414463"/>
                    <a:gd name="connsiteY3" fmla="*/ 1370272 h 1370271"/>
                    <a:gd name="connsiteX4" fmla="*/ 0 w 1414463"/>
                    <a:gd name="connsiteY4" fmla="*/ 685136 h 1370271"/>
                    <a:gd name="connsiteX0" fmla="*/ 1414464 w 1505904"/>
                    <a:gd name="connsiteY0" fmla="*/ 685136 h 1370272"/>
                    <a:gd name="connsiteX1" fmla="*/ 707232 w 1505904"/>
                    <a:gd name="connsiteY1" fmla="*/ 1370272 h 1370272"/>
                    <a:gd name="connsiteX2" fmla="*/ 0 w 1505904"/>
                    <a:gd name="connsiteY2" fmla="*/ 685136 h 1370272"/>
                    <a:gd name="connsiteX3" fmla="*/ 707232 w 1505904"/>
                    <a:gd name="connsiteY3" fmla="*/ 0 h 1370272"/>
                    <a:gd name="connsiteX4" fmla="*/ 1505904 w 1505904"/>
                    <a:gd name="connsiteY4" fmla="*/ 776576 h 1370272"/>
                    <a:gd name="connsiteX0" fmla="*/ 707232 w 1505904"/>
                    <a:gd name="connsiteY0" fmla="*/ 1370272 h 1370272"/>
                    <a:gd name="connsiteX1" fmla="*/ 0 w 1505904"/>
                    <a:gd name="connsiteY1" fmla="*/ 685136 h 1370272"/>
                    <a:gd name="connsiteX2" fmla="*/ 707232 w 1505904"/>
                    <a:gd name="connsiteY2" fmla="*/ 0 h 1370272"/>
                    <a:gd name="connsiteX3" fmla="*/ 1505904 w 1505904"/>
                    <a:gd name="connsiteY3" fmla="*/ 776576 h 1370272"/>
                    <a:gd name="connsiteX0" fmla="*/ 707232 w 707232"/>
                    <a:gd name="connsiteY0" fmla="*/ 1370272 h 1370272"/>
                    <a:gd name="connsiteX1" fmla="*/ 0 w 707232"/>
                    <a:gd name="connsiteY1" fmla="*/ 685136 h 1370272"/>
                    <a:gd name="connsiteX2" fmla="*/ 707232 w 707232"/>
                    <a:gd name="connsiteY2" fmla="*/ 0 h 1370272"/>
                    <a:gd name="connsiteX0" fmla="*/ 728663 w 728663"/>
                    <a:gd name="connsiteY0" fmla="*/ 1370272 h 1370272"/>
                    <a:gd name="connsiteX1" fmla="*/ 0 w 728663"/>
                    <a:gd name="connsiteY1" fmla="*/ 670849 h 1370272"/>
                    <a:gd name="connsiteX2" fmla="*/ 728663 w 728663"/>
                    <a:gd name="connsiteY2" fmla="*/ 0 h 1370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8663" h="1370272">
                      <a:moveTo>
                        <a:pt x="728663" y="1370272"/>
                      </a:moveTo>
                      <a:cubicBezTo>
                        <a:pt x="338070" y="1370272"/>
                        <a:pt x="0" y="1049239"/>
                        <a:pt x="0" y="670849"/>
                      </a:cubicBezTo>
                      <a:cubicBezTo>
                        <a:pt x="0" y="292459"/>
                        <a:pt x="338070" y="0"/>
                        <a:pt x="728663" y="0"/>
                      </a:cubicBezTo>
                    </a:path>
                  </a:pathLst>
                </a:cu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03136FEC-8337-9E4D-BE9D-500018D0C2A5}"/>
                    </a:ext>
                  </a:extLst>
                </p:cNvPr>
                <p:cNvSpPr/>
                <p:nvPr/>
              </p:nvSpPr>
              <p:spPr>
                <a:xfrm>
                  <a:off x="9140759" y="4241830"/>
                  <a:ext cx="68604" cy="8003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728D8C1-E783-AA47-8F9A-15B660C55E8D}"/>
                    </a:ext>
                  </a:extLst>
                </p:cNvPr>
                <p:cNvSpPr/>
                <p:nvPr/>
              </p:nvSpPr>
              <p:spPr>
                <a:xfrm>
                  <a:off x="8257634" y="6059289"/>
                  <a:ext cx="68604" cy="8003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59CFBD7-7455-374F-98AA-8FB1B0ED4554}"/>
                    </a:ext>
                  </a:extLst>
                </p:cNvPr>
                <p:cNvSpPr txBox="1"/>
                <p:nvPr/>
              </p:nvSpPr>
              <p:spPr>
                <a:xfrm>
                  <a:off x="9312122" y="3886131"/>
                  <a:ext cx="425116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>
                      <a:solidFill>
                        <a:schemeClr val="bg2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P1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F5E9128-1366-114F-BADC-9A611750654F}"/>
                    </a:ext>
                  </a:extLst>
                </p:cNvPr>
                <p:cNvSpPr txBox="1"/>
                <p:nvPr/>
              </p:nvSpPr>
              <p:spPr>
                <a:xfrm>
                  <a:off x="8027886" y="6338419"/>
                  <a:ext cx="47000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>
                      <a:solidFill>
                        <a:schemeClr val="bg2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P2</a:t>
                  </a:r>
                </a:p>
              </p:txBody>
            </p: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783BF4CA-5967-C345-AFE2-A0901B960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70963" y="5338965"/>
                  <a:ext cx="2193154" cy="744649"/>
                </a:xfrm>
                <a:prstGeom prst="straightConnector1">
                  <a:avLst/>
                </a:prstGeom>
                <a:grpFill/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3C6B59B-C5E9-DD4A-BD72-39D056AFCEC0}"/>
                  </a:ext>
                </a:extLst>
              </p:cNvPr>
              <p:cNvSpPr txBox="1"/>
              <p:nvPr/>
            </p:nvSpPr>
            <p:spPr>
              <a:xfrm>
                <a:off x="6310117" y="3225949"/>
                <a:ext cx="330540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CN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11E2565-2516-5D43-BBB9-1FEBE88BF3F3}"/>
                  </a:ext>
                </a:extLst>
              </p:cNvPr>
              <p:cNvSpPr txBox="1"/>
              <p:nvPr/>
            </p:nvSpPr>
            <p:spPr>
              <a:xfrm>
                <a:off x="6396699" y="4452178"/>
                <a:ext cx="332142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CN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V</a:t>
                </a: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DAF6BA9-4451-514A-986B-E9C091402D8A}"/>
                </a:ext>
              </a:extLst>
            </p:cNvPr>
            <p:cNvGrpSpPr/>
            <p:nvPr/>
          </p:nvGrpSpPr>
          <p:grpSpPr>
            <a:xfrm rot="13411725">
              <a:off x="9670909" y="3598851"/>
              <a:ext cx="623485" cy="370460"/>
              <a:chOff x="3252457" y="4063758"/>
              <a:chExt cx="623485" cy="370460"/>
            </a:xfrm>
            <a:grpFill/>
          </p:grpSpPr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968D633-876A-5740-B9FD-B0BBC13AB9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55140" y="4154686"/>
                <a:ext cx="204557" cy="270338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FA589B39-8D90-5145-94F0-888FDE6FFA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55480" y="4063758"/>
                <a:ext cx="6175" cy="361266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4569D01C-EBF6-1B47-9209-DFF5475424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1181" y="4163880"/>
                <a:ext cx="179854" cy="261144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EA7E0F10-F988-FF4F-9D85-BD2EB256B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5892" y="4289855"/>
                <a:ext cx="320050" cy="141568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60C95DA5-DAC7-2A4F-9DFF-E37867C3CB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52457" y="4308263"/>
                <a:ext cx="309922" cy="125955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E0BEB05-DD8C-7349-AEF0-EC0F3E524E0B}"/>
                </a:ext>
              </a:extLst>
            </p:cNvPr>
            <p:cNvSpPr txBox="1"/>
            <p:nvPr/>
          </p:nvSpPr>
          <p:spPr>
            <a:xfrm>
              <a:off x="9028968" y="2453054"/>
              <a:ext cx="45397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CN">
                  <a:solidFill>
                    <a:schemeClr val="bg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O</a:t>
              </a:r>
              <a:r>
                <a:rPr lang="en-US" altLang="zh-CN">
                  <a:solidFill>
                    <a:schemeClr val="bg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763E4EA-032F-3243-94C2-F2E6EA24A357}"/>
                </a:ext>
              </a:extLst>
            </p:cNvPr>
            <p:cNvSpPr txBox="1"/>
            <p:nvPr/>
          </p:nvSpPr>
          <p:spPr>
            <a:xfrm>
              <a:off x="7140297" y="5352017"/>
              <a:ext cx="498855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CN">
                  <a:solidFill>
                    <a:schemeClr val="bg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O</a:t>
              </a:r>
              <a:r>
                <a:rPr lang="en-US" altLang="zh-CN">
                  <a:solidFill>
                    <a:schemeClr val="bg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C113D54-357E-614A-89CE-CB58CDA08222}"/>
              </a:ext>
            </a:extLst>
          </p:cNvPr>
          <p:cNvSpPr txBox="1"/>
          <p:nvPr/>
        </p:nvSpPr>
        <p:spPr>
          <a:xfrm>
            <a:off x="971100" y="1742128"/>
            <a:ext cx="58705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8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右图中P</a:t>
            </a:r>
            <a:r>
              <a:rPr lang="en-US" altLang="zh-CN" sz="28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 sz="28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所受光照</a:t>
            </a:r>
            <a:endParaRPr lang="en-US" altLang="zh-CN" sz="28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S-&gt;P2</a:t>
            </a:r>
            <a:r>
              <a:rPr lang="zh-CN" altLang="en-US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直接光</a:t>
            </a:r>
            <a:endParaRPr lang="en-US" altLang="zh-CN" sz="24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O1</a:t>
            </a:r>
            <a:r>
              <a:rPr lang="zh-CN" altLang="en-US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</a:t>
            </a:r>
            <a:r>
              <a:rPr lang="en-US" altLang="zh-CN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</a:t>
            </a:r>
            <a:r>
              <a:rPr lang="zh-CN" altLang="en-US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的间接光，例</a:t>
            </a:r>
            <a:r>
              <a:rPr lang="en-US" altLang="zh-CN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P1-&gt;P2</a:t>
            </a:r>
            <a:r>
              <a:rPr lang="zh-CN" altLang="en-US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，经历一次反弹</a:t>
            </a:r>
            <a:endParaRPr lang="en-US" altLang="zh-CN" sz="24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</a:t>
            </a:r>
            <a:r>
              <a:rPr lang="zh-CN" altLang="en-US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接收的一部分天光也被</a:t>
            </a:r>
            <a:r>
              <a:rPr lang="en-US" altLang="zh-CN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O1</a:t>
            </a:r>
            <a:r>
              <a:rPr lang="zh-CN" altLang="en-US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抵挡</a:t>
            </a:r>
            <a:endParaRPr lang="en-US" altLang="zh-CN" sz="24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P1</a:t>
            </a:r>
            <a:r>
              <a:rPr lang="zh-CN" altLang="en-US" sz="28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与</a:t>
            </a:r>
            <a:r>
              <a:rPr lang="en-US" altLang="zh-CN" sz="28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P2</a:t>
            </a:r>
            <a:r>
              <a:rPr lang="zh-CN" altLang="en-US" sz="28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都是半球积分，如何计算？</a:t>
            </a:r>
            <a:endParaRPr lang="en-US" altLang="zh-CN" sz="28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移动平台优先预烘焙</a:t>
            </a:r>
            <a:endParaRPr lang="en-US" altLang="zh-CN" sz="24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Graphic 4" descr="Eye">
            <a:extLst>
              <a:ext uri="{FF2B5EF4-FFF2-40B4-BE49-F238E27FC236}">
                <a16:creationId xmlns:a16="http://schemas.microsoft.com/office/drawing/2014/main" id="{59E6CC7E-43C1-4740-8F00-8CBC6C946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3699" y="3981912"/>
            <a:ext cx="442385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05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0DEBB-27CD-C04A-8AEE-B95CE7A05305}"/>
              </a:ext>
            </a:extLst>
          </p:cNvPr>
          <p:cNvSpPr txBox="1">
            <a:spLocks/>
          </p:cNvSpPr>
          <p:nvPr/>
        </p:nvSpPr>
        <p:spPr>
          <a:xfrm>
            <a:off x="888206" y="1937940"/>
            <a:ext cx="10515600" cy="2210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高光间接光</a:t>
            </a:r>
          </a:p>
          <a:p>
            <a:pPr lvl="1"/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屏幕空间反射（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SSR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），消耗大</a:t>
            </a:r>
            <a:endParaRPr lang="en-US" altLang="zh-CN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Reflection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Capture(</a:t>
            </a:r>
            <a:r>
              <a:rPr 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Image Based Reflections)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，消耗小、预计算非动态，视差映射</a:t>
            </a:r>
            <a:endParaRPr lang="en-US" altLang="zh-CN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Ray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Tracing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FF1F4A-262B-2148-AECA-B4A00A224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高光间接光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CDED4D-A12B-1643-A015-60BE7FF55CC7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E0B37C-D86E-1644-9B54-540F24E560D4}"/>
              </a:ext>
            </a:extLst>
          </p:cNvPr>
          <p:cNvSpPr txBox="1"/>
          <p:nvPr/>
        </p:nvSpPr>
        <p:spPr>
          <a:xfrm>
            <a:off x="888206" y="4462641"/>
            <a:ext cx="102347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8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移动平台解决方案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放置</a:t>
            </a:r>
            <a:r>
              <a:rPr lang="en-US" altLang="zh-CN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Reflection</a:t>
            </a:r>
            <a:r>
              <a:rPr lang="zh-CN" altLang="en-US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Capture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粗暴方法，室外共用一份天光，进行</a:t>
            </a:r>
            <a:r>
              <a:rPr lang="en-US" altLang="zh-CN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CubeMap</a:t>
            </a:r>
            <a:r>
              <a:rPr lang="zh-CN" altLang="en-US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Normalization</a:t>
            </a:r>
            <a:endParaRPr lang="en-US" altLang="zh-CN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4408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04E8-6DEE-094E-8244-6EE40AC62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常见Diffuse间接光方案</a:t>
            </a:r>
          </a:p>
          <a:p>
            <a:pPr lvl="1"/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预计算</a:t>
            </a:r>
          </a:p>
          <a:p>
            <a:pPr lvl="2"/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Light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Map</a:t>
            </a:r>
          </a:p>
          <a:p>
            <a:pPr lvl="2"/>
            <a:r>
              <a:rPr 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Irradiance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Volume(Volumetric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Lightmap)</a:t>
            </a:r>
          </a:p>
          <a:p>
            <a:pPr lvl="2"/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Precomputed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Radiance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Transfer</a:t>
            </a:r>
          </a:p>
          <a:p>
            <a:pPr marL="914400" lvl="2" indent="0">
              <a:buNone/>
            </a:pPr>
            <a:endParaRPr lang="en-US" altLang="zh-CN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实时动态</a:t>
            </a:r>
            <a:endParaRPr lang="en-US" altLang="zh-CN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2"/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Reflective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Shadow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Map(RSM)</a:t>
            </a:r>
          </a:p>
          <a:p>
            <a:pPr lvl="2"/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Light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Propagation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Volumes(LPV)</a:t>
            </a:r>
          </a:p>
          <a:p>
            <a:pPr lvl="2"/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Dynamic Diffuse Global Illumination(DDGI)</a:t>
            </a:r>
          </a:p>
          <a:p>
            <a:pPr lvl="2"/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Voxel Global Illumination(VXGI)</a:t>
            </a:r>
          </a:p>
          <a:p>
            <a:pPr lvl="2"/>
            <a:endParaRPr lang="en-US" altLang="zh-CN"/>
          </a:p>
          <a:p>
            <a:pPr lvl="1"/>
            <a:endParaRPr lang="en-C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69ECA4-9B9F-924C-A7A0-86DE85EA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漫反射间接光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FC1FFE-F405-484D-B4CE-EFFFE4077316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B6AE698-CBAA-794E-9DFD-4B303C4C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681" y="1965178"/>
            <a:ext cx="2959500" cy="1777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16C61-67F7-F64B-84D7-98BD01A57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681" y="4292793"/>
            <a:ext cx="2959500" cy="1600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3D69D-0C16-D044-BBC6-C12B29232FA8}"/>
              </a:ext>
            </a:extLst>
          </p:cNvPr>
          <p:cNvSpPr txBox="1"/>
          <p:nvPr/>
        </p:nvSpPr>
        <p:spPr>
          <a:xfrm>
            <a:off x="9040172" y="3744111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VXGI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D1150-ED3E-FB4E-BED1-4620CA9AA133}"/>
              </a:ext>
            </a:extLst>
          </p:cNvPr>
          <p:cNvSpPr txBox="1"/>
          <p:nvPr/>
        </p:nvSpPr>
        <p:spPr>
          <a:xfrm>
            <a:off x="7841927" y="5875171"/>
            <a:ext cx="292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Irradiance</a:t>
            </a:r>
            <a:r>
              <a:rPr lang="zh-CN" altLang="en-US" sz="12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 In Assassin’s Creed</a:t>
            </a:r>
            <a:endParaRPr lang="en-CN" sz="120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1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4C80-D990-2049-9344-42D67BEA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方案选择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F241-43A9-F54C-8C01-D2EE5960D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需求</a:t>
            </a:r>
          </a:p>
          <a:p>
            <a:pPr lvl="1"/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静态场景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支持TOD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，主光，天光可动态变化</a:t>
            </a:r>
            <a:endParaRPr lang="en-US" altLang="zh-CN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局部光照效果（点光、面光、自发光）</a:t>
            </a:r>
            <a:endParaRPr lang="en-US" altLang="zh-CN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尽量小的性能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Overhead</a:t>
            </a:r>
          </a:p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方案</a:t>
            </a:r>
          </a:p>
          <a:p>
            <a:pPr lvl="1"/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室外</a:t>
            </a:r>
          </a:p>
          <a:p>
            <a:pPr lvl="2"/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主光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、天光：</a:t>
            </a:r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Volumetric PRT</a:t>
            </a:r>
          </a:p>
          <a:p>
            <a:pPr lvl="2"/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局部光源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Irradiance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endParaRPr lang="en-CN" altLang="zh-CN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室内</a:t>
            </a:r>
            <a:endParaRPr lang="en-US" altLang="zh-CN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2"/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细节要求高，使用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LightMap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63F51B-8B11-FE4D-A163-78AC29591C27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58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A4E4-22BD-8747-9DDA-CCFFA4A3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PRT理论基础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82165-2FC5-2D4B-B2F8-4825CF6EE5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75175"/>
              </a:xfrm>
            </p:spPr>
            <p:txBody>
              <a:bodyPr>
                <a:normAutofit/>
              </a:bodyPr>
              <a:lstStyle/>
              <a:p>
                <a:r>
                  <a:rPr lang="en-CN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入射光计算公式</a:t>
                </a:r>
                <a:r>
                  <a:rPr lang="zh-CN" altLang="en-US">
                    <a:solidFill>
                      <a:schemeClr val="bg2"/>
                    </a:solidFill>
                  </a:rPr>
                  <a:t>：</a:t>
                </a:r>
                <a:r>
                  <a:rPr lang="en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CN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CN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dirty="0">
                    <a:solidFill>
                      <a:schemeClr val="accent6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CN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/>
              </a:p>
              <a:p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Lambert</a:t>
                </a:r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漫反射的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BRDF</a:t>
                </a:r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albedo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zh-CN" altLang="en-US" b="0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，</a:t>
                </a:r>
                <a:r>
                  <a:rPr lang="en-CN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>
                    <a:solidFill>
                      <a:schemeClr val="accent1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zh-CN" altLang="en-US" b="0" i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，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zh-CN" alt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就是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点的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BaseColor</a:t>
                </a:r>
                <a:endParaRPr lang="en-US" altLang="zh-CN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zh-CN" altLang="en-US" b="0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任意球面函数可以使用</a:t>
                </a:r>
                <a:r>
                  <a:rPr lang="zh-CN" altLang="en-CN" b="0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球谐</a:t>
                </a:r>
                <a:r>
                  <a:rPr lang="zh-CN" altLang="en-US" b="0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函数展开</a:t>
                </a:r>
                <a:endParaRPr lang="en-US" altLang="zh-CN" b="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重要性质：</a:t>
                </a:r>
                <a:r>
                  <a:rPr lang="zh-CN" altLang="en-US" u="sng">
                    <a:solidFill>
                      <a:srgbClr val="FF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函数相乘的积分等于其球谐系数的</a:t>
                </a:r>
                <a:r>
                  <a:rPr lang="zh-CN" altLang="en-CN" u="sng">
                    <a:solidFill>
                      <a:srgbClr val="FF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点积</a:t>
                </a:r>
                <a:endParaRPr lang="en-US" altLang="zh-CN" u="sng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CN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nary>
                  </m:oMath>
                </a14:m>
                <a:r>
                  <a:rPr lang="en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N" dirty="0">
                            <a:solidFill>
                              <a:schemeClr val="accent6"/>
                            </a:solidFill>
                          </a:rPr>
                          <m:t>n</m:t>
                        </m:r>
                        <m:r>
                          <a:rPr lang="en-CN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accent6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b="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，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r</a:t>
                </a:r>
                <a:r>
                  <a:rPr lang="en-US" altLang="zh-CN" b="0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untime</a:t>
                </a:r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预计算部分与光源球谐</a:t>
                </a:r>
                <a:r>
                  <a:rPr lang="zh-CN" altLang="en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点积</a:t>
                </a:r>
                <a:endParaRPr lang="en-US" altLang="zh-CN" b="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endParaRPr lang="en-US" altLang="zh-CN" b="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endParaRPr lang="en-US" altLang="zh-CN" b="0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endParaRPr lang="en-C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82165-2FC5-2D4B-B2F8-4825CF6EE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75175"/>
              </a:xfrm>
              <a:blipFill>
                <a:blip r:embed="rId3"/>
                <a:stretch>
                  <a:fillRect l="-4222" t="-196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51EB41-FA0E-FC46-9F14-B49922419BEA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73D310C7-16ED-D141-8810-39173C8C2C48}"/>
              </a:ext>
            </a:extLst>
          </p:cNvPr>
          <p:cNvSpPr/>
          <p:nvPr/>
        </p:nvSpPr>
        <p:spPr>
          <a:xfrm rot="5400000">
            <a:off x="2075258" y="4661705"/>
            <a:ext cx="200026" cy="1135855"/>
          </a:xfrm>
          <a:prstGeom prst="righ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6C2E4-78F4-9C41-89B9-128088068E72}"/>
              </a:ext>
            </a:extLst>
          </p:cNvPr>
          <p:cNvSpPr txBox="1"/>
          <p:nvPr/>
        </p:nvSpPr>
        <p:spPr>
          <a:xfrm>
            <a:off x="1707356" y="5329647"/>
            <a:ext cx="1035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预计算部分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74A439A-1C20-894F-BDC8-B16601EEFD93}"/>
              </a:ext>
            </a:extLst>
          </p:cNvPr>
          <p:cNvSpPr/>
          <p:nvPr/>
        </p:nvSpPr>
        <p:spPr>
          <a:xfrm rot="5400000">
            <a:off x="3468472" y="4661706"/>
            <a:ext cx="200026" cy="1135855"/>
          </a:xfrm>
          <a:prstGeom prst="righ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90392-612F-064C-B9FF-00FDD7A92C98}"/>
              </a:ext>
            </a:extLst>
          </p:cNvPr>
          <p:cNvSpPr txBox="1"/>
          <p:nvPr/>
        </p:nvSpPr>
        <p:spPr>
          <a:xfrm>
            <a:off x="2930218" y="5312208"/>
            <a:ext cx="1364274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实时计算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，可变</a:t>
            </a:r>
            <a:endParaRPr lang="en-CN" sz="12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00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5838-EEEF-A940-B2BA-194ADE54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chemeClr val="bg2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35ADA-4AFE-A04F-98C5-BEFC481B5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概述</a:t>
            </a:r>
          </a:p>
          <a:p>
            <a:pPr>
              <a:lnSpc>
                <a:spcPct val="100000"/>
              </a:lnSpc>
            </a:pP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直接光</a:t>
            </a:r>
          </a:p>
          <a:p>
            <a:pPr lvl="1">
              <a:lnSpc>
                <a:spcPct val="100000"/>
              </a:lnSpc>
            </a:pP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Direct Light: Forward Cluster</a:t>
            </a:r>
          </a:p>
          <a:p>
            <a:pPr>
              <a:lnSpc>
                <a:spcPct val="100000"/>
              </a:lnSpc>
            </a:pP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间接光</a:t>
            </a:r>
          </a:p>
          <a:p>
            <a:pPr lvl="1">
              <a:lnSpc>
                <a:spcPct val="100000"/>
              </a:lnSpc>
            </a:pPr>
            <a:r>
              <a:rPr lang="en-CN" altLang="zh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Global Light</a:t>
            </a:r>
            <a:r>
              <a:rPr lang="en-US" altLang="zh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: </a:t>
            </a: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</a:t>
            </a:r>
            <a:r>
              <a:rPr 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(Precomputed Radiance Transfer)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Local Light: </a:t>
            </a:r>
            <a:r>
              <a:rPr 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Irradiance Volume</a:t>
            </a:r>
          </a:p>
          <a:p>
            <a:pPr>
              <a:lnSpc>
                <a:spcPct val="100000"/>
              </a:lnSpc>
            </a:pP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阴影</a:t>
            </a:r>
          </a:p>
          <a:p>
            <a:pPr lvl="1">
              <a:lnSpc>
                <a:spcPct val="100000"/>
              </a:lnSpc>
            </a:pP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CSM</a:t>
            </a:r>
            <a:r>
              <a:rPr lang="zh-CN" altLang="en-US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Cache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75AF08-8F46-E749-A408-35CF9BEFEDB0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164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1950-FA8A-1044-ABCB-4F69D408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Probe生成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E14EA-191C-5B4E-869B-8AD8D6A20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球谐数据以Volume空间形式存储</a:t>
            </a:r>
          </a:p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Volume形式的数据存储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，需要生成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Probe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Probe分布的要求</a:t>
            </a:r>
          </a:p>
          <a:p>
            <a:pPr lvl="1"/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稀疏分布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，仅在有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Mesh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的地方生成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等间距，在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PS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中高效的采样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Probe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生成方法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全场景</a:t>
            </a:r>
            <a:r>
              <a:rPr lang="zh-CN" alt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体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素化，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Nvidia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 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Voxelization</a:t>
            </a:r>
            <a:endParaRPr lang="en-US" altLang="zh-CN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构建层级稀疏结构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深色区域为最高密度分布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F90F6C-50A4-7F44-A6B9-BAF01C09CBEE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E991456-27BE-3B41-A7B7-52F350892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80174"/>
              </p:ext>
            </p:extLst>
          </p:nvPr>
        </p:nvGraphicFramePr>
        <p:xfrm>
          <a:off x="7236618" y="2853917"/>
          <a:ext cx="3593304" cy="332304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49163">
                  <a:extLst>
                    <a:ext uri="{9D8B030D-6E8A-4147-A177-3AD203B41FA5}">
                      <a16:colId xmlns:a16="http://schemas.microsoft.com/office/drawing/2014/main" val="3015304770"/>
                    </a:ext>
                  </a:extLst>
                </a:gridCol>
                <a:gridCol w="449163">
                  <a:extLst>
                    <a:ext uri="{9D8B030D-6E8A-4147-A177-3AD203B41FA5}">
                      <a16:colId xmlns:a16="http://schemas.microsoft.com/office/drawing/2014/main" val="1578716328"/>
                    </a:ext>
                  </a:extLst>
                </a:gridCol>
                <a:gridCol w="449163">
                  <a:extLst>
                    <a:ext uri="{9D8B030D-6E8A-4147-A177-3AD203B41FA5}">
                      <a16:colId xmlns:a16="http://schemas.microsoft.com/office/drawing/2014/main" val="2624931636"/>
                    </a:ext>
                  </a:extLst>
                </a:gridCol>
                <a:gridCol w="449163">
                  <a:extLst>
                    <a:ext uri="{9D8B030D-6E8A-4147-A177-3AD203B41FA5}">
                      <a16:colId xmlns:a16="http://schemas.microsoft.com/office/drawing/2014/main" val="2473954132"/>
                    </a:ext>
                  </a:extLst>
                </a:gridCol>
                <a:gridCol w="432199">
                  <a:extLst>
                    <a:ext uri="{9D8B030D-6E8A-4147-A177-3AD203B41FA5}">
                      <a16:colId xmlns:a16="http://schemas.microsoft.com/office/drawing/2014/main" val="581937393"/>
                    </a:ext>
                  </a:extLst>
                </a:gridCol>
                <a:gridCol w="466127">
                  <a:extLst>
                    <a:ext uri="{9D8B030D-6E8A-4147-A177-3AD203B41FA5}">
                      <a16:colId xmlns:a16="http://schemas.microsoft.com/office/drawing/2014/main" val="3487815637"/>
                    </a:ext>
                  </a:extLst>
                </a:gridCol>
                <a:gridCol w="449163">
                  <a:extLst>
                    <a:ext uri="{9D8B030D-6E8A-4147-A177-3AD203B41FA5}">
                      <a16:colId xmlns:a16="http://schemas.microsoft.com/office/drawing/2014/main" val="787147051"/>
                    </a:ext>
                  </a:extLst>
                </a:gridCol>
                <a:gridCol w="449163">
                  <a:extLst>
                    <a:ext uri="{9D8B030D-6E8A-4147-A177-3AD203B41FA5}">
                      <a16:colId xmlns:a16="http://schemas.microsoft.com/office/drawing/2014/main" val="3484691463"/>
                    </a:ext>
                  </a:extLst>
                </a:gridCol>
              </a:tblGrid>
              <a:tr h="830762">
                <a:tc rowSpan="3" gridSpan="4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517101"/>
                  </a:ext>
                </a:extLst>
              </a:tr>
              <a:tr h="415381">
                <a:tc gridSpan="4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053921"/>
                  </a:ext>
                </a:extLst>
              </a:tr>
              <a:tr h="415381">
                <a:tc gridSpan="4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16493"/>
                  </a:ext>
                </a:extLst>
              </a:tr>
              <a:tr h="415381">
                <a:tc rowSpan="2" gridSpan="2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438331"/>
                  </a:ext>
                </a:extLst>
              </a:tr>
              <a:tr h="415381">
                <a:tc gridSpan="2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05227"/>
                  </a:ext>
                </a:extLst>
              </a:tr>
              <a:tr h="415381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982053"/>
                  </a:ext>
                </a:extLst>
              </a:tr>
              <a:tr h="415381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7167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2CA8AA-42B3-A642-8E55-154033D37F66}"/>
                  </a:ext>
                </a:extLst>
              </p14:cNvPr>
              <p14:cNvContentPartPr/>
              <p14:nvPr/>
            </p14:nvContentPartPr>
            <p14:xfrm>
              <a:off x="7255901" y="4032157"/>
              <a:ext cx="3552840" cy="1824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2CA8AA-42B3-A642-8E55-154033D37F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6902" y="4023159"/>
                <a:ext cx="3570478" cy="1841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00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B28595-A1A0-3C49-8FCA-F71AE4B4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931"/>
            <a:ext cx="12192000" cy="6446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A0BA22-8DA8-374B-A90D-DEADD3AEDCFA}"/>
              </a:ext>
            </a:extLst>
          </p:cNvPr>
          <p:cNvSpPr txBox="1"/>
          <p:nvPr/>
        </p:nvSpPr>
        <p:spPr>
          <a:xfrm>
            <a:off x="114301" y="6207918"/>
            <a:ext cx="257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Probe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Placement</a:t>
            </a:r>
            <a:endParaRPr lang="en-CN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336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C0DF-DE6E-204C-A6BB-3D8E8FC9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PRT烘焙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6D4C-6A67-FB4A-BF19-8D8DABF77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使用Camera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Capture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渲染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Cubemap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，输出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Depth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Normal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Albedo</a:t>
            </a:r>
          </a:p>
          <a:p>
            <a:pPr lvl="1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优点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：没有平台限制，简单直接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缺点：效率低，烘焙时间长，准确度不高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57200" lvl="1" indent="0">
              <a:buNone/>
            </a:pP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DirectX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12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DXR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，配合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RTX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显卡，硬件光追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优点：效率高，数据准确度高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缺点：对软件、硬件都有要求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57200" lvl="1" indent="0">
              <a:buNone/>
            </a:pP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两者进行实现对比，最终使用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Ray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Tracing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方式，效率更高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RTX2070+i7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9700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烘焙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2kmx2km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耗时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30min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2m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间距），高配置会更快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还有优化空间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D524D6-4AEB-1B43-B3A5-84CCAC753509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062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6A95A-1915-EE41-91BE-A50190E03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48926" cy="4667250"/>
          </a:xfrm>
        </p:spPr>
        <p:txBody>
          <a:bodyPr>
            <a:normAutofit/>
          </a:bodyPr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PRT以Volume的形式表示</a:t>
            </a:r>
          </a:p>
          <a:p>
            <a:pPr lvl="1"/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PRT需要确定normal的方向</a:t>
            </a: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四面体方式烘焙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2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Light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Transfer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：每个方向烘焙出一个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阶球谐的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</a:t>
            </a:r>
          </a:p>
          <a:p>
            <a:pPr lvl="2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Sky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Visibility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：每个方向进行天空可见性检测并积分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914400" lvl="2" indent="0">
              <a:buNone/>
            </a:pP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一个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Probe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AO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存储为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RGBA8_UNORM</a:t>
            </a:r>
          </a:p>
          <a:p>
            <a:pPr marL="914400" lvl="2" indent="0">
              <a:buNone/>
            </a:pP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多次反弹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利用第一次反弹的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结果，直接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57200" lvl="1" indent="0">
              <a:buNone/>
            </a:pP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迭代，实现多次反弹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2D6463-42ED-8C46-85E7-0CFDCD64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PRT烘焙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0C9399-54E9-CF4E-9EE3-1AFA87A58A49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3B42C25-2BD8-1D4A-8BD7-68FD0736C86A}"/>
              </a:ext>
            </a:extLst>
          </p:cNvPr>
          <p:cNvGrpSpPr/>
          <p:nvPr/>
        </p:nvGrpSpPr>
        <p:grpSpPr>
          <a:xfrm>
            <a:off x="7708923" y="4200092"/>
            <a:ext cx="3479414" cy="2065062"/>
            <a:chOff x="7296115" y="4259914"/>
            <a:chExt cx="3479414" cy="20650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420647A-BD31-4F46-8DD6-6BD3C9451234}"/>
                </a:ext>
              </a:extLst>
            </p:cNvPr>
            <p:cNvGrpSpPr/>
            <p:nvPr/>
          </p:nvGrpSpPr>
          <p:grpSpPr>
            <a:xfrm>
              <a:off x="7659878" y="4259914"/>
              <a:ext cx="2986087" cy="1935788"/>
              <a:chOff x="7729538" y="2853917"/>
              <a:chExt cx="2986087" cy="1935788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A8C24B1-8A80-7B42-88A3-D274804E94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9538" y="3257550"/>
                <a:ext cx="685800" cy="32146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F2E8423-DFB2-6843-9B7B-6B6D1BB12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5338" y="3257550"/>
                <a:ext cx="607218" cy="92868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9C13924-1FC6-6F42-9947-92EF6AB1B2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2556" y="3779044"/>
                <a:ext cx="635794" cy="40005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B825AFE-37DB-2146-963A-A5C9FBAF4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8350" y="2853917"/>
                <a:ext cx="50006" cy="92512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4541E5C-77ED-0D4D-A826-C9F7A53FEA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8356" y="2853917"/>
                <a:ext cx="1007269" cy="97423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4946CE3-18FC-384D-9541-039EE91DEEB3}"/>
                  </a:ext>
                </a:extLst>
              </p:cNvPr>
              <p:cNvSpPr/>
              <p:nvPr/>
            </p:nvSpPr>
            <p:spPr>
              <a:xfrm>
                <a:off x="8997553" y="4143375"/>
                <a:ext cx="85725" cy="857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6B59C4E-CDC6-3D4D-845F-5D927C4E76E7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flipH="1" flipV="1">
                <a:off x="9040415" y="2950369"/>
                <a:ext cx="1" cy="11930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35C652-305F-234D-BC78-35591B2E2BC5}"/>
                  </a:ext>
                </a:extLst>
              </p:cNvPr>
              <p:cNvSpPr/>
              <p:nvPr/>
            </p:nvSpPr>
            <p:spPr>
              <a:xfrm>
                <a:off x="8347470" y="3514725"/>
                <a:ext cx="1343026" cy="671513"/>
              </a:xfrm>
              <a:custGeom>
                <a:avLst/>
                <a:gdLst>
                  <a:gd name="connsiteX0" fmla="*/ 0 w 1343025"/>
                  <a:gd name="connsiteY0" fmla="*/ 671513 h 1343025"/>
                  <a:gd name="connsiteX1" fmla="*/ 671513 w 1343025"/>
                  <a:gd name="connsiteY1" fmla="*/ 0 h 1343025"/>
                  <a:gd name="connsiteX2" fmla="*/ 1343026 w 1343025"/>
                  <a:gd name="connsiteY2" fmla="*/ 671513 h 1343025"/>
                  <a:gd name="connsiteX3" fmla="*/ 671513 w 1343025"/>
                  <a:gd name="connsiteY3" fmla="*/ 1343026 h 1343025"/>
                  <a:gd name="connsiteX4" fmla="*/ 0 w 1343025"/>
                  <a:gd name="connsiteY4" fmla="*/ 671513 h 1343025"/>
                  <a:gd name="connsiteX0" fmla="*/ 671513 w 1343026"/>
                  <a:gd name="connsiteY0" fmla="*/ 1343026 h 1434466"/>
                  <a:gd name="connsiteX1" fmla="*/ 0 w 1343026"/>
                  <a:gd name="connsiteY1" fmla="*/ 671513 h 1434466"/>
                  <a:gd name="connsiteX2" fmla="*/ 671513 w 1343026"/>
                  <a:gd name="connsiteY2" fmla="*/ 0 h 1434466"/>
                  <a:gd name="connsiteX3" fmla="*/ 1343026 w 1343026"/>
                  <a:gd name="connsiteY3" fmla="*/ 671513 h 1434466"/>
                  <a:gd name="connsiteX4" fmla="*/ 762953 w 1343026"/>
                  <a:gd name="connsiteY4" fmla="*/ 1434466 h 1434466"/>
                  <a:gd name="connsiteX0" fmla="*/ 0 w 1343026"/>
                  <a:gd name="connsiteY0" fmla="*/ 671513 h 1434466"/>
                  <a:gd name="connsiteX1" fmla="*/ 671513 w 1343026"/>
                  <a:gd name="connsiteY1" fmla="*/ 0 h 1434466"/>
                  <a:gd name="connsiteX2" fmla="*/ 1343026 w 1343026"/>
                  <a:gd name="connsiteY2" fmla="*/ 671513 h 1434466"/>
                  <a:gd name="connsiteX3" fmla="*/ 762953 w 1343026"/>
                  <a:gd name="connsiteY3" fmla="*/ 1434466 h 1434466"/>
                  <a:gd name="connsiteX0" fmla="*/ 0 w 1343026"/>
                  <a:gd name="connsiteY0" fmla="*/ 671513 h 671513"/>
                  <a:gd name="connsiteX1" fmla="*/ 671513 w 1343026"/>
                  <a:gd name="connsiteY1" fmla="*/ 0 h 671513"/>
                  <a:gd name="connsiteX2" fmla="*/ 1343026 w 1343026"/>
                  <a:gd name="connsiteY2" fmla="*/ 671513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3026" h="671513">
                    <a:moveTo>
                      <a:pt x="0" y="671513"/>
                    </a:moveTo>
                    <a:cubicBezTo>
                      <a:pt x="0" y="300647"/>
                      <a:pt x="300647" y="0"/>
                      <a:pt x="671513" y="0"/>
                    </a:cubicBezTo>
                    <a:cubicBezTo>
                      <a:pt x="1042379" y="0"/>
                      <a:pt x="1343026" y="300647"/>
                      <a:pt x="1343026" y="671513"/>
                    </a:cubicBezTo>
                  </a:path>
                </a:pathLst>
              </a:custGeom>
              <a:solidFill>
                <a:schemeClr val="bg1">
                  <a:alpha val="0"/>
                </a:schemeClr>
              </a:solidFill>
              <a:ln>
                <a:solidFill>
                  <a:schemeClr val="tx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183F487-7211-6849-83C5-02B6D76BC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7470" y="4186238"/>
                <a:ext cx="134302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25FA512-3A60-054C-A783-FE7FAAC4D7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7559" y="3771900"/>
                <a:ext cx="517327" cy="3714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89A4A64-B484-1A42-BD28-1A6CCFE616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6843" y="3618707"/>
                <a:ext cx="374974" cy="5246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6D8FB51-5454-1B45-AF0F-5C8A81E62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0760" y="3525441"/>
                <a:ext cx="109445" cy="6107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A42DFE7-A4C3-7C4C-AD57-873985EA39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83774" y="3529013"/>
                <a:ext cx="137591" cy="6143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97515C7D-1936-6848-9B13-4CD81D1CC3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3986" y="3957637"/>
                <a:ext cx="635794" cy="214310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BC95388A-9C08-C844-953A-D3DBA0EB43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05709" y="3640138"/>
                <a:ext cx="406131" cy="517524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C54B31A1-5D82-CC4C-9BE0-225CE2A85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44805" y="3779043"/>
                <a:ext cx="580952" cy="400051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FE0B0DB-DE50-F748-9481-699366FBC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64960" y="3975497"/>
                <a:ext cx="675084" cy="203594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C1C0233-D691-A14D-AE80-D1CE910BDCE0}"/>
                  </a:ext>
                </a:extLst>
              </p:cNvPr>
              <p:cNvSpPr txBox="1"/>
              <p:nvPr/>
            </p:nvSpPr>
            <p:spPr>
              <a:xfrm>
                <a:off x="8893609" y="4143374"/>
                <a:ext cx="3193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p</a:t>
                </a:r>
              </a:p>
              <a:p>
                <a:endParaRPr lang="en-CN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3929B4-A3A5-9945-83DB-B36817D30603}"/>
                  </a:ext>
                </a:extLst>
              </p:cNvPr>
              <p:cNvSpPr txBox="1"/>
              <p:nvPr/>
            </p:nvSpPr>
            <p:spPr>
              <a:xfrm>
                <a:off x="9006958" y="29146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3A7B79A-77D5-7C40-8452-2F662C5FC47C}"/>
                    </a:ext>
                  </a:extLst>
                </p:cNvPr>
                <p:cNvSpPr txBox="1"/>
                <p:nvPr/>
              </p:nvSpPr>
              <p:spPr>
                <a:xfrm>
                  <a:off x="7296115" y="5840035"/>
                  <a:ext cx="347941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𝐴𝑂</m:t>
                      </m:r>
                      <m:d>
                        <m:dPr>
                          <m:ctrlPr>
                            <a:rPr lang="en-CN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</m:oMath>
                  </a14:m>
                  <a:r>
                    <a:rPr lang="en-US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CN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3A7B79A-77D5-7C40-8452-2F662C5FC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6115" y="5840035"/>
                  <a:ext cx="3479414" cy="484941"/>
                </a:xfrm>
                <a:prstGeom prst="rect">
                  <a:avLst/>
                </a:prstGeom>
                <a:blipFill>
                  <a:blip r:embed="rId3"/>
                  <a:stretch>
                    <a:fillRect t="-101250" b="-15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99901D-576A-1F45-AB43-028F9FC15D5C}"/>
              </a:ext>
            </a:extLst>
          </p:cNvPr>
          <p:cNvGrpSpPr/>
          <p:nvPr/>
        </p:nvGrpSpPr>
        <p:grpSpPr>
          <a:xfrm>
            <a:off x="8896244" y="2479839"/>
            <a:ext cx="1555908" cy="1492533"/>
            <a:chOff x="4623436" y="3192072"/>
            <a:chExt cx="1555908" cy="1492533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C5F67245-5E56-E844-8CFE-C5AB0215C2D7}"/>
                </a:ext>
              </a:extLst>
            </p:cNvPr>
            <p:cNvSpPr/>
            <p:nvPr/>
          </p:nvSpPr>
          <p:spPr>
            <a:xfrm>
              <a:off x="4634925" y="3192072"/>
              <a:ext cx="1221581" cy="1238556"/>
            </a:xfrm>
            <a:custGeom>
              <a:avLst/>
              <a:gdLst>
                <a:gd name="connsiteX0" fmla="*/ 0 w 1321594"/>
                <a:gd name="connsiteY0" fmla="*/ 974238 h 974238"/>
                <a:gd name="connsiteX1" fmla="*/ 660797 w 1321594"/>
                <a:gd name="connsiteY1" fmla="*/ 0 h 974238"/>
                <a:gd name="connsiteX2" fmla="*/ 1321594 w 1321594"/>
                <a:gd name="connsiteY2" fmla="*/ 974238 h 974238"/>
                <a:gd name="connsiteX3" fmla="*/ 0 w 1321594"/>
                <a:gd name="connsiteY3" fmla="*/ 974238 h 974238"/>
                <a:gd name="connsiteX0" fmla="*/ 0 w 1078707"/>
                <a:gd name="connsiteY0" fmla="*/ 974238 h 1088538"/>
                <a:gd name="connsiteX1" fmla="*/ 660797 w 1078707"/>
                <a:gd name="connsiteY1" fmla="*/ 0 h 1088538"/>
                <a:gd name="connsiteX2" fmla="*/ 1078707 w 1078707"/>
                <a:gd name="connsiteY2" fmla="*/ 1088538 h 1088538"/>
                <a:gd name="connsiteX3" fmla="*/ 0 w 1078707"/>
                <a:gd name="connsiteY3" fmla="*/ 974238 h 1088538"/>
                <a:gd name="connsiteX0" fmla="*/ 0 w 1150145"/>
                <a:gd name="connsiteY0" fmla="*/ 974238 h 974238"/>
                <a:gd name="connsiteX1" fmla="*/ 660797 w 1150145"/>
                <a:gd name="connsiteY1" fmla="*/ 0 h 974238"/>
                <a:gd name="connsiteX2" fmla="*/ 1150145 w 1150145"/>
                <a:gd name="connsiteY2" fmla="*/ 902800 h 974238"/>
                <a:gd name="connsiteX3" fmla="*/ 0 w 1150145"/>
                <a:gd name="connsiteY3" fmla="*/ 974238 h 974238"/>
                <a:gd name="connsiteX0" fmla="*/ 0 w 914401"/>
                <a:gd name="connsiteY0" fmla="*/ 974238 h 1345712"/>
                <a:gd name="connsiteX1" fmla="*/ 660797 w 914401"/>
                <a:gd name="connsiteY1" fmla="*/ 0 h 1345712"/>
                <a:gd name="connsiteX2" fmla="*/ 914401 w 914401"/>
                <a:gd name="connsiteY2" fmla="*/ 1345712 h 1345712"/>
                <a:gd name="connsiteX3" fmla="*/ 0 w 914401"/>
                <a:gd name="connsiteY3" fmla="*/ 974238 h 1345712"/>
                <a:gd name="connsiteX0" fmla="*/ 0 w 1014413"/>
                <a:gd name="connsiteY0" fmla="*/ 974238 h 1067106"/>
                <a:gd name="connsiteX1" fmla="*/ 660797 w 1014413"/>
                <a:gd name="connsiteY1" fmla="*/ 0 h 1067106"/>
                <a:gd name="connsiteX2" fmla="*/ 1014413 w 1014413"/>
                <a:gd name="connsiteY2" fmla="*/ 1067106 h 1067106"/>
                <a:gd name="connsiteX3" fmla="*/ 0 w 1014413"/>
                <a:gd name="connsiteY3" fmla="*/ 974238 h 1067106"/>
                <a:gd name="connsiteX0" fmla="*/ 0 w 985838"/>
                <a:gd name="connsiteY0" fmla="*/ 974238 h 1152831"/>
                <a:gd name="connsiteX1" fmla="*/ 660797 w 985838"/>
                <a:gd name="connsiteY1" fmla="*/ 0 h 1152831"/>
                <a:gd name="connsiteX2" fmla="*/ 985838 w 985838"/>
                <a:gd name="connsiteY2" fmla="*/ 1152831 h 1152831"/>
                <a:gd name="connsiteX3" fmla="*/ 0 w 985838"/>
                <a:gd name="connsiteY3" fmla="*/ 974238 h 1152831"/>
                <a:gd name="connsiteX0" fmla="*/ 0 w 1221581"/>
                <a:gd name="connsiteY0" fmla="*/ 974238 h 1238556"/>
                <a:gd name="connsiteX1" fmla="*/ 660797 w 1221581"/>
                <a:gd name="connsiteY1" fmla="*/ 0 h 1238556"/>
                <a:gd name="connsiteX2" fmla="*/ 1221581 w 1221581"/>
                <a:gd name="connsiteY2" fmla="*/ 1238556 h 1238556"/>
                <a:gd name="connsiteX3" fmla="*/ 0 w 1221581"/>
                <a:gd name="connsiteY3" fmla="*/ 974238 h 12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581" h="1238556">
                  <a:moveTo>
                    <a:pt x="0" y="974238"/>
                  </a:moveTo>
                  <a:lnTo>
                    <a:pt x="660797" y="0"/>
                  </a:lnTo>
                  <a:lnTo>
                    <a:pt x="1221581" y="1238556"/>
                  </a:lnTo>
                  <a:lnTo>
                    <a:pt x="0" y="974238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C67087E-D40B-9749-96DF-0010DB4B597E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>
              <a:off x="5295722" y="3192072"/>
              <a:ext cx="655022" cy="6192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A66C18-C48E-654D-A4AD-5591CE6EF305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H="1">
              <a:off x="5856506" y="3811350"/>
              <a:ext cx="82749" cy="61927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90C1D50-D89B-374F-A546-AADC26A95DDF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V="1">
              <a:off x="4634925" y="3811350"/>
              <a:ext cx="1304330" cy="3549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5265796-991F-AE43-A7C8-321E21C0643D}"/>
                </a:ext>
              </a:extLst>
            </p:cNvPr>
            <p:cNvCxnSpPr/>
            <p:nvPr/>
          </p:nvCxnSpPr>
          <p:spPr>
            <a:xfrm flipV="1">
              <a:off x="5715000" y="3429000"/>
              <a:ext cx="464344" cy="2928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D6BDCA9-462C-AF42-8986-E217259A93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3436" y="3811350"/>
              <a:ext cx="622279" cy="3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6385928-EA4D-184F-850C-F02F14E83964}"/>
                </a:ext>
              </a:extLst>
            </p:cNvPr>
            <p:cNvCxnSpPr/>
            <p:nvPr/>
          </p:nvCxnSpPr>
          <p:spPr>
            <a:xfrm>
              <a:off x="5556856" y="4120249"/>
              <a:ext cx="35630" cy="564356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6FC7B79-870F-6846-B8DE-3FDAE4EF2F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4575" y="3336131"/>
              <a:ext cx="361147" cy="385763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6A02720-DCE6-6149-857B-A0F2A0945CB3}"/>
                </a:ext>
              </a:extLst>
            </p:cNvPr>
            <p:cNvCxnSpPr>
              <a:cxnSpLocks/>
            </p:cNvCxnSpPr>
            <p:nvPr/>
          </p:nvCxnSpPr>
          <p:spPr>
            <a:xfrm>
              <a:off x="5574671" y="4402427"/>
              <a:ext cx="17815" cy="1857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15F4C35-90B3-CB4A-9D62-3A090997FA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4575" y="3336131"/>
              <a:ext cx="145049" cy="151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205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B63318-2828-C44F-8856-961B11D3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953"/>
            <a:ext cx="12192000" cy="6464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91C28-D35E-5942-8948-584985B09005}"/>
              </a:ext>
            </a:extLst>
          </p:cNvPr>
          <p:cNvSpPr txBox="1"/>
          <p:nvPr/>
        </p:nvSpPr>
        <p:spPr>
          <a:xfrm>
            <a:off x="114301" y="6207918"/>
            <a:ext cx="257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Sky Visibility AO Off</a:t>
            </a:r>
          </a:p>
        </p:txBody>
      </p:sp>
    </p:spTree>
    <p:extLst>
      <p:ext uri="{BB962C8B-B14F-4D97-AF65-F5344CB8AC3E}">
        <p14:creationId xmlns:p14="http://schemas.microsoft.com/office/powerpoint/2010/main" val="187360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46232C-4087-3940-8DB2-A280E572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530"/>
            <a:ext cx="12192000" cy="6454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EE3027-23D6-F04D-91DD-AF96402D4BF2}"/>
              </a:ext>
            </a:extLst>
          </p:cNvPr>
          <p:cNvSpPr txBox="1"/>
          <p:nvPr/>
        </p:nvSpPr>
        <p:spPr>
          <a:xfrm>
            <a:off x="114301" y="6207918"/>
            <a:ext cx="257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Sky Visibility AO On</a:t>
            </a:r>
          </a:p>
        </p:txBody>
      </p:sp>
    </p:spTree>
    <p:extLst>
      <p:ext uri="{BB962C8B-B14F-4D97-AF65-F5344CB8AC3E}">
        <p14:creationId xmlns:p14="http://schemas.microsoft.com/office/powerpoint/2010/main" val="4102540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2DD5-DB75-B843-A75A-90B5620F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Local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Light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Irradiance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endParaRPr lang="en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33681-3E1C-E348-BBEF-7376BD43F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PRT只能解决全局光源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，如主光和天光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局部光源需要单独烘焙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Irradiance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</a:p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Irradiance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存放光照最终结果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buNone/>
            </a:pPr>
            <a:endParaRPr lang="en-US" altLang="zh-CN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烘焙方法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Path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Tracing</a:t>
            </a:r>
          </a:p>
          <a:p>
            <a:pPr lvl="1"/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Probe四周随机发射一定数量光线</a:t>
            </a:r>
          </a:p>
          <a:p>
            <a:pPr lvl="1"/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每条光线都会经过一定数量的反弹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光照投影到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阶球谐，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RGBM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编码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同一份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Probe</a:t>
            </a:r>
            <a:endParaRPr lang="en-US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0567CC-158C-954B-A216-4F8DEF40BAA6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4706CD3D-0BAA-4248-AD61-F4B96573F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0246" y="2853917"/>
            <a:ext cx="3953554" cy="30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02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C3E2E-1F50-8548-8092-62722C0C3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468"/>
            <a:ext cx="12192000" cy="6413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79634A-DFAB-2444-BD78-9E1A9F239A95}"/>
              </a:ext>
            </a:extLst>
          </p:cNvPr>
          <p:cNvSpPr txBox="1"/>
          <p:nvPr/>
        </p:nvSpPr>
        <p:spPr>
          <a:xfrm>
            <a:off x="114301" y="6207918"/>
            <a:ext cx="287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Local Light Volume Off</a:t>
            </a:r>
          </a:p>
        </p:txBody>
      </p:sp>
    </p:spTree>
    <p:extLst>
      <p:ext uri="{BB962C8B-B14F-4D97-AF65-F5344CB8AC3E}">
        <p14:creationId xmlns:p14="http://schemas.microsoft.com/office/powerpoint/2010/main" val="1119014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4AFAD8-62C0-F747-9115-D4E4BC64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886"/>
            <a:ext cx="12192000" cy="6410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EF1B7-BD74-9649-B885-27A191411BBC}"/>
              </a:ext>
            </a:extLst>
          </p:cNvPr>
          <p:cNvSpPr txBox="1"/>
          <p:nvPr/>
        </p:nvSpPr>
        <p:spPr>
          <a:xfrm>
            <a:off x="114301" y="6207918"/>
            <a:ext cx="32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Local Light Volume On</a:t>
            </a:r>
          </a:p>
        </p:txBody>
      </p:sp>
    </p:spTree>
    <p:extLst>
      <p:ext uri="{BB962C8B-B14F-4D97-AF65-F5344CB8AC3E}">
        <p14:creationId xmlns:p14="http://schemas.microsoft.com/office/powerpoint/2010/main" val="286173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5505-F062-A648-9266-2F9E13DC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3940A-0BF7-574D-B031-A7727E43B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大世界Streaming</a:t>
            </a:r>
          </a:p>
          <a:p>
            <a:pPr lvl="1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Brick: 4x4x4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Probes</a:t>
            </a:r>
          </a:p>
          <a:p>
            <a:pPr lvl="1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Section: 16x16x16 Bricks</a:t>
            </a:r>
          </a:p>
          <a:p>
            <a:pPr lvl="1"/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以Section为单位进行Streaming</a:t>
            </a:r>
          </a:p>
          <a:p>
            <a:pPr lvl="1"/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数据加载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卸载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、读取以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Brick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为最小单位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endParaRPr lang="en-US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Streaming数据结构</a:t>
            </a:r>
          </a:p>
          <a:p>
            <a:pPr lvl="1"/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StreamingPool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，数据池，存放加载的光照数据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StreamingPoolIndex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，维护数据池状态</a:t>
            </a:r>
            <a:endParaRPr lang="en-US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BrickLookupTable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3DTexture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存储对应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Brick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的索引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endParaRPr lang="en-US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93F2A9-8CB6-3344-A3E0-8FA07809A738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1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599B-4A10-4249-A1AA-376064B8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概述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3208-14CA-5E45-98C3-FF891C5B6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遇到的问题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开放世界天气变化不支持动态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间接光照烘焙不支持快速迭代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常规解决方案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烘焙多套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LightMap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联机烘焙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buNone/>
            </a:pPr>
            <a:endParaRPr lang="en-CN" sz="1800" dirty="0">
              <a:solidFill>
                <a:schemeClr val="bg2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E03F44-DEF4-CE44-9F3E-B5EDFC6A1041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81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319BC8A-630B-5B42-82E7-F092F3B540D7}"/>
              </a:ext>
            </a:extLst>
          </p:cNvPr>
          <p:cNvGrpSpPr/>
          <p:nvPr/>
        </p:nvGrpSpPr>
        <p:grpSpPr>
          <a:xfrm>
            <a:off x="7861698" y="2447212"/>
            <a:ext cx="2812255" cy="1700215"/>
            <a:chOff x="1512671" y="2986087"/>
            <a:chExt cx="4399972" cy="2400303"/>
          </a:xfrm>
        </p:grpSpPr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452392ED-3BBE-C546-9947-48A1A2423D60}"/>
                </a:ext>
              </a:extLst>
            </p:cNvPr>
            <p:cNvSpPr/>
            <p:nvPr/>
          </p:nvSpPr>
          <p:spPr>
            <a:xfrm>
              <a:off x="2111011" y="431482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C81373AB-6305-DF4E-80D9-1AA16E85A91F}"/>
                </a:ext>
              </a:extLst>
            </p:cNvPr>
            <p:cNvSpPr/>
            <p:nvPr/>
          </p:nvSpPr>
          <p:spPr>
            <a:xfrm>
              <a:off x="2111011" y="387191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6603D3E-327C-FD4B-9C14-9C91C97EC969}"/>
                </a:ext>
              </a:extLst>
            </p:cNvPr>
            <p:cNvSpPr/>
            <p:nvPr/>
          </p:nvSpPr>
          <p:spPr>
            <a:xfrm>
              <a:off x="2111011" y="342900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11E1F4A1-254F-8448-9A56-21C56CBCC068}"/>
                </a:ext>
              </a:extLst>
            </p:cNvPr>
            <p:cNvSpPr/>
            <p:nvPr/>
          </p:nvSpPr>
          <p:spPr>
            <a:xfrm>
              <a:off x="2111011" y="298608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E0CBDC2-C108-3544-BA0F-0FF1D5CBCF02}"/>
                </a:ext>
              </a:extLst>
            </p:cNvPr>
            <p:cNvSpPr/>
            <p:nvPr/>
          </p:nvSpPr>
          <p:spPr>
            <a:xfrm>
              <a:off x="2577736" y="431482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6F051F11-90BC-694D-B7EA-2BA24B82519C}"/>
                </a:ext>
              </a:extLst>
            </p:cNvPr>
            <p:cNvSpPr/>
            <p:nvPr/>
          </p:nvSpPr>
          <p:spPr>
            <a:xfrm>
              <a:off x="2577736" y="387191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A928B324-F687-6A49-B4A8-4CEC02E794D6}"/>
                </a:ext>
              </a:extLst>
            </p:cNvPr>
            <p:cNvSpPr/>
            <p:nvPr/>
          </p:nvSpPr>
          <p:spPr>
            <a:xfrm>
              <a:off x="2577736" y="342900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4010AEA7-3099-0E4A-9CDD-BF6C3DC6E6D5}"/>
                </a:ext>
              </a:extLst>
            </p:cNvPr>
            <p:cNvSpPr/>
            <p:nvPr/>
          </p:nvSpPr>
          <p:spPr>
            <a:xfrm>
              <a:off x="2577736" y="298608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80FAE084-622C-2C48-8BA7-5894BBE4DC3C}"/>
                </a:ext>
              </a:extLst>
            </p:cNvPr>
            <p:cNvSpPr/>
            <p:nvPr/>
          </p:nvSpPr>
          <p:spPr>
            <a:xfrm>
              <a:off x="3044461" y="431482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7FF4517-E15B-7E42-B1E1-5C9A60599485}"/>
                </a:ext>
              </a:extLst>
            </p:cNvPr>
            <p:cNvSpPr/>
            <p:nvPr/>
          </p:nvSpPr>
          <p:spPr>
            <a:xfrm>
              <a:off x="3044461" y="387191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38E5BAD1-2BD9-4346-8CD0-3D5EC355B210}"/>
                </a:ext>
              </a:extLst>
            </p:cNvPr>
            <p:cNvSpPr/>
            <p:nvPr/>
          </p:nvSpPr>
          <p:spPr>
            <a:xfrm>
              <a:off x="3044461" y="342900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AD797FF-AD0F-B640-8838-AA9BAB00D6A0}"/>
                </a:ext>
              </a:extLst>
            </p:cNvPr>
            <p:cNvSpPr/>
            <p:nvPr/>
          </p:nvSpPr>
          <p:spPr>
            <a:xfrm>
              <a:off x="3044461" y="298608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3C8256E3-8044-1E42-A946-06A5474A5822}"/>
                </a:ext>
              </a:extLst>
            </p:cNvPr>
            <p:cNvSpPr/>
            <p:nvPr/>
          </p:nvSpPr>
          <p:spPr>
            <a:xfrm>
              <a:off x="3511186" y="431482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75214A82-3A66-4146-B3B6-92660A4661F6}"/>
                </a:ext>
              </a:extLst>
            </p:cNvPr>
            <p:cNvSpPr/>
            <p:nvPr/>
          </p:nvSpPr>
          <p:spPr>
            <a:xfrm>
              <a:off x="3511186" y="387191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8281C93-A70D-124F-AD84-476DB4F7F550}"/>
                </a:ext>
              </a:extLst>
            </p:cNvPr>
            <p:cNvSpPr/>
            <p:nvPr/>
          </p:nvSpPr>
          <p:spPr>
            <a:xfrm>
              <a:off x="3511186" y="342900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EA29E1-DC60-A64B-A407-FECE381D175B}"/>
                </a:ext>
              </a:extLst>
            </p:cNvPr>
            <p:cNvSpPr/>
            <p:nvPr/>
          </p:nvSpPr>
          <p:spPr>
            <a:xfrm>
              <a:off x="3511186" y="298608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E6A83481-A797-5848-B213-161D87BE89FB}"/>
                </a:ext>
              </a:extLst>
            </p:cNvPr>
            <p:cNvSpPr/>
            <p:nvPr/>
          </p:nvSpPr>
          <p:spPr>
            <a:xfrm>
              <a:off x="3977911" y="431482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A4EB3B9F-01B7-F841-89B1-F247ADFB6EC7}"/>
                </a:ext>
              </a:extLst>
            </p:cNvPr>
            <p:cNvSpPr/>
            <p:nvPr/>
          </p:nvSpPr>
          <p:spPr>
            <a:xfrm>
              <a:off x="3977911" y="387191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71D2BBBA-34FF-E740-8A04-4883607BA2AC}"/>
                </a:ext>
              </a:extLst>
            </p:cNvPr>
            <p:cNvSpPr/>
            <p:nvPr/>
          </p:nvSpPr>
          <p:spPr>
            <a:xfrm>
              <a:off x="3977911" y="342900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7D786E62-9493-624B-9510-739D30C9A533}"/>
                </a:ext>
              </a:extLst>
            </p:cNvPr>
            <p:cNvSpPr/>
            <p:nvPr/>
          </p:nvSpPr>
          <p:spPr>
            <a:xfrm>
              <a:off x="3977911" y="298608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FA7BA737-1196-4E4B-9B33-627913FFE5A9}"/>
                </a:ext>
              </a:extLst>
            </p:cNvPr>
            <p:cNvSpPr/>
            <p:nvPr/>
          </p:nvSpPr>
          <p:spPr>
            <a:xfrm>
              <a:off x="4444636" y="431482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2A25FE2F-9250-3946-A503-3452F044ADB8}"/>
                </a:ext>
              </a:extLst>
            </p:cNvPr>
            <p:cNvSpPr/>
            <p:nvPr/>
          </p:nvSpPr>
          <p:spPr>
            <a:xfrm>
              <a:off x="4444636" y="387191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0DBDB273-D679-BD47-B767-1AC7989D86CB}"/>
                </a:ext>
              </a:extLst>
            </p:cNvPr>
            <p:cNvSpPr/>
            <p:nvPr/>
          </p:nvSpPr>
          <p:spPr>
            <a:xfrm>
              <a:off x="4444636" y="342900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2C80223B-A120-1F48-8A22-CCF1C84D1BB4}"/>
                </a:ext>
              </a:extLst>
            </p:cNvPr>
            <p:cNvSpPr/>
            <p:nvPr/>
          </p:nvSpPr>
          <p:spPr>
            <a:xfrm>
              <a:off x="4444636" y="298608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395E2BC3-2D40-1846-BF29-84DBF9A85E73}"/>
                </a:ext>
              </a:extLst>
            </p:cNvPr>
            <p:cNvSpPr/>
            <p:nvPr/>
          </p:nvSpPr>
          <p:spPr>
            <a:xfrm>
              <a:off x="4911361" y="431482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E183D6D2-5A6D-5B41-B9F3-EE49CB7DA619}"/>
                </a:ext>
              </a:extLst>
            </p:cNvPr>
            <p:cNvSpPr/>
            <p:nvPr/>
          </p:nvSpPr>
          <p:spPr>
            <a:xfrm>
              <a:off x="4911361" y="387191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D913C5DD-ECC4-8346-B9C9-949BC257A4DA}"/>
                </a:ext>
              </a:extLst>
            </p:cNvPr>
            <p:cNvSpPr/>
            <p:nvPr/>
          </p:nvSpPr>
          <p:spPr>
            <a:xfrm>
              <a:off x="4911361" y="342900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DF978FFF-6D5A-6C41-B597-AD0EBD97CC1C}"/>
                </a:ext>
              </a:extLst>
            </p:cNvPr>
            <p:cNvSpPr/>
            <p:nvPr/>
          </p:nvSpPr>
          <p:spPr>
            <a:xfrm>
              <a:off x="4911361" y="298608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99896004-8519-1C47-81A1-0C3DE74ADF1E}"/>
                </a:ext>
              </a:extLst>
            </p:cNvPr>
            <p:cNvSpPr/>
            <p:nvPr/>
          </p:nvSpPr>
          <p:spPr>
            <a:xfrm>
              <a:off x="5378086" y="431482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C0B1E594-9A42-7B48-B91C-28D1C339D129}"/>
                </a:ext>
              </a:extLst>
            </p:cNvPr>
            <p:cNvSpPr/>
            <p:nvPr/>
          </p:nvSpPr>
          <p:spPr>
            <a:xfrm>
              <a:off x="5378086" y="387191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4DA26E9A-C40D-8F41-8CB0-CFDE0A62FE74}"/>
                </a:ext>
              </a:extLst>
            </p:cNvPr>
            <p:cNvSpPr/>
            <p:nvPr/>
          </p:nvSpPr>
          <p:spPr>
            <a:xfrm>
              <a:off x="5378086" y="342900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B1ED9B1F-DB2D-5944-99DD-7DC5CBB9A84F}"/>
                </a:ext>
              </a:extLst>
            </p:cNvPr>
            <p:cNvSpPr/>
            <p:nvPr/>
          </p:nvSpPr>
          <p:spPr>
            <a:xfrm>
              <a:off x="5378086" y="298608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53D1723D-E4A3-2849-ADF1-F881EB117A75}"/>
                </a:ext>
              </a:extLst>
            </p:cNvPr>
            <p:cNvSpPr/>
            <p:nvPr/>
          </p:nvSpPr>
          <p:spPr>
            <a:xfrm>
              <a:off x="1911564" y="450056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FB18C765-CC5A-A646-A3B6-A04167F802EB}"/>
                </a:ext>
              </a:extLst>
            </p:cNvPr>
            <p:cNvSpPr/>
            <p:nvPr/>
          </p:nvSpPr>
          <p:spPr>
            <a:xfrm>
              <a:off x="1911564" y="405765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6F27D645-6692-1349-9752-6AFDC25770F9}"/>
                </a:ext>
              </a:extLst>
            </p:cNvPr>
            <p:cNvSpPr/>
            <p:nvPr/>
          </p:nvSpPr>
          <p:spPr>
            <a:xfrm>
              <a:off x="1911564" y="3614738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3B78E9A3-EA75-1544-854D-6D7AFFF2E9DF}"/>
                </a:ext>
              </a:extLst>
            </p:cNvPr>
            <p:cNvSpPr/>
            <p:nvPr/>
          </p:nvSpPr>
          <p:spPr>
            <a:xfrm>
              <a:off x="1911564" y="3171825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4B17C50B-AE94-5A45-9DE8-BFEB1D947E5C}"/>
                </a:ext>
              </a:extLst>
            </p:cNvPr>
            <p:cNvSpPr/>
            <p:nvPr/>
          </p:nvSpPr>
          <p:spPr>
            <a:xfrm>
              <a:off x="2378289" y="450056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673C6C26-95D2-264F-9D06-635405515C87}"/>
                </a:ext>
              </a:extLst>
            </p:cNvPr>
            <p:cNvSpPr/>
            <p:nvPr/>
          </p:nvSpPr>
          <p:spPr>
            <a:xfrm>
              <a:off x="2378289" y="405765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F64675EC-F4CC-C241-98EB-6DBF8802A8F3}"/>
                </a:ext>
              </a:extLst>
            </p:cNvPr>
            <p:cNvSpPr/>
            <p:nvPr/>
          </p:nvSpPr>
          <p:spPr>
            <a:xfrm>
              <a:off x="2378289" y="3614738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A2B56B03-7502-7741-AA52-5F463C9386D9}"/>
                </a:ext>
              </a:extLst>
            </p:cNvPr>
            <p:cNvSpPr/>
            <p:nvPr/>
          </p:nvSpPr>
          <p:spPr>
            <a:xfrm>
              <a:off x="2378289" y="3171825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CC649B41-C5FF-9745-8E36-081B841FD9B4}"/>
                </a:ext>
              </a:extLst>
            </p:cNvPr>
            <p:cNvSpPr/>
            <p:nvPr/>
          </p:nvSpPr>
          <p:spPr>
            <a:xfrm>
              <a:off x="2845014" y="450056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8224068F-FD3A-954A-B307-23E7721C6374}"/>
                </a:ext>
              </a:extLst>
            </p:cNvPr>
            <p:cNvSpPr/>
            <p:nvPr/>
          </p:nvSpPr>
          <p:spPr>
            <a:xfrm>
              <a:off x="2845014" y="405765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8CE171A5-5B08-E546-BA0F-7C842D5BB809}"/>
                </a:ext>
              </a:extLst>
            </p:cNvPr>
            <p:cNvSpPr/>
            <p:nvPr/>
          </p:nvSpPr>
          <p:spPr>
            <a:xfrm>
              <a:off x="2845014" y="3614738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5C3665D0-A17E-4C49-A4EC-B148D0DF1F19}"/>
                </a:ext>
              </a:extLst>
            </p:cNvPr>
            <p:cNvSpPr/>
            <p:nvPr/>
          </p:nvSpPr>
          <p:spPr>
            <a:xfrm>
              <a:off x="2845014" y="3171825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D4B8BD63-31BA-4142-85B2-DE366BC9C494}"/>
                </a:ext>
              </a:extLst>
            </p:cNvPr>
            <p:cNvSpPr/>
            <p:nvPr/>
          </p:nvSpPr>
          <p:spPr>
            <a:xfrm>
              <a:off x="3311739" y="450056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F8FB67FB-3ADB-2F49-A238-3D8E6AE0CF1A}"/>
                </a:ext>
              </a:extLst>
            </p:cNvPr>
            <p:cNvSpPr/>
            <p:nvPr/>
          </p:nvSpPr>
          <p:spPr>
            <a:xfrm>
              <a:off x="3311739" y="405765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120DA5C0-0791-F14F-B4BE-E874C1512C95}"/>
                </a:ext>
              </a:extLst>
            </p:cNvPr>
            <p:cNvSpPr/>
            <p:nvPr/>
          </p:nvSpPr>
          <p:spPr>
            <a:xfrm>
              <a:off x="3311739" y="3614738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5CBD5E77-C9D4-3442-A76D-9FF8C97DF5F7}"/>
                </a:ext>
              </a:extLst>
            </p:cNvPr>
            <p:cNvSpPr/>
            <p:nvPr/>
          </p:nvSpPr>
          <p:spPr>
            <a:xfrm>
              <a:off x="3311739" y="3171825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3799AD80-3BBD-DC46-9769-022C33D569C7}"/>
                </a:ext>
              </a:extLst>
            </p:cNvPr>
            <p:cNvSpPr/>
            <p:nvPr/>
          </p:nvSpPr>
          <p:spPr>
            <a:xfrm>
              <a:off x="3778464" y="450056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9FFB70EE-5FB2-B747-87BF-39E067AE058C}"/>
                </a:ext>
              </a:extLst>
            </p:cNvPr>
            <p:cNvSpPr/>
            <p:nvPr/>
          </p:nvSpPr>
          <p:spPr>
            <a:xfrm>
              <a:off x="3778464" y="405765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4A2CF1B4-98CD-EE41-98DD-FC4D55A88266}"/>
                </a:ext>
              </a:extLst>
            </p:cNvPr>
            <p:cNvSpPr/>
            <p:nvPr/>
          </p:nvSpPr>
          <p:spPr>
            <a:xfrm>
              <a:off x="3778464" y="3614738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5FC66ABF-D581-2D40-96E2-ABEE7CF72D31}"/>
                </a:ext>
              </a:extLst>
            </p:cNvPr>
            <p:cNvSpPr/>
            <p:nvPr/>
          </p:nvSpPr>
          <p:spPr>
            <a:xfrm>
              <a:off x="3778464" y="3171825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53104921-4CE5-4149-B3A0-4C3CF8789967}"/>
                </a:ext>
              </a:extLst>
            </p:cNvPr>
            <p:cNvSpPr/>
            <p:nvPr/>
          </p:nvSpPr>
          <p:spPr>
            <a:xfrm>
              <a:off x="4245189" y="450056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BB8BDAAD-F843-1C45-9FC7-D3A589C8444E}"/>
                </a:ext>
              </a:extLst>
            </p:cNvPr>
            <p:cNvSpPr/>
            <p:nvPr/>
          </p:nvSpPr>
          <p:spPr>
            <a:xfrm>
              <a:off x="4245189" y="405765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CE39B09C-AA2C-A946-A4AA-4EE4E9A3A96E}"/>
                </a:ext>
              </a:extLst>
            </p:cNvPr>
            <p:cNvSpPr/>
            <p:nvPr/>
          </p:nvSpPr>
          <p:spPr>
            <a:xfrm>
              <a:off x="4245189" y="3614738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689CDF22-0EA9-8548-85D7-944BA60F235B}"/>
                </a:ext>
              </a:extLst>
            </p:cNvPr>
            <p:cNvSpPr/>
            <p:nvPr/>
          </p:nvSpPr>
          <p:spPr>
            <a:xfrm>
              <a:off x="4245189" y="3171825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5DDC8EA1-664D-6744-B960-C9E9627FA1A0}"/>
                </a:ext>
              </a:extLst>
            </p:cNvPr>
            <p:cNvSpPr/>
            <p:nvPr/>
          </p:nvSpPr>
          <p:spPr>
            <a:xfrm>
              <a:off x="4711914" y="450056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AC1A82F9-494E-0A4F-BF73-C1F28A7DDD4E}"/>
                </a:ext>
              </a:extLst>
            </p:cNvPr>
            <p:cNvSpPr/>
            <p:nvPr/>
          </p:nvSpPr>
          <p:spPr>
            <a:xfrm>
              <a:off x="4711914" y="405765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AF27DB02-6B33-A54B-B281-F951865AC7AA}"/>
                </a:ext>
              </a:extLst>
            </p:cNvPr>
            <p:cNvSpPr/>
            <p:nvPr/>
          </p:nvSpPr>
          <p:spPr>
            <a:xfrm>
              <a:off x="4711914" y="3614738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8772BC67-9FFC-7C40-8762-49A13CB4A033}"/>
                </a:ext>
              </a:extLst>
            </p:cNvPr>
            <p:cNvSpPr/>
            <p:nvPr/>
          </p:nvSpPr>
          <p:spPr>
            <a:xfrm>
              <a:off x="4711914" y="3171825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B8CC62BB-DFAA-644B-B54F-13BFD7EFEE54}"/>
                </a:ext>
              </a:extLst>
            </p:cNvPr>
            <p:cNvSpPr/>
            <p:nvPr/>
          </p:nvSpPr>
          <p:spPr>
            <a:xfrm>
              <a:off x="5178639" y="450056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D2A5027C-A040-D346-B689-B07994C0A6DE}"/>
                </a:ext>
              </a:extLst>
            </p:cNvPr>
            <p:cNvSpPr/>
            <p:nvPr/>
          </p:nvSpPr>
          <p:spPr>
            <a:xfrm>
              <a:off x="5178639" y="405765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7E05A74C-09DE-F646-AF35-F6ED0DEFAA23}"/>
                </a:ext>
              </a:extLst>
            </p:cNvPr>
            <p:cNvSpPr/>
            <p:nvPr/>
          </p:nvSpPr>
          <p:spPr>
            <a:xfrm>
              <a:off x="5178639" y="3614738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17590869-6DFD-CB44-B2A5-29FFED68A171}"/>
                </a:ext>
              </a:extLst>
            </p:cNvPr>
            <p:cNvSpPr/>
            <p:nvPr/>
          </p:nvSpPr>
          <p:spPr>
            <a:xfrm>
              <a:off x="5178639" y="3171825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0C0346BC-7884-4F4E-9D9F-242525107E41}"/>
                </a:ext>
              </a:extLst>
            </p:cNvPr>
            <p:cNvSpPr/>
            <p:nvPr/>
          </p:nvSpPr>
          <p:spPr>
            <a:xfrm>
              <a:off x="1712118" y="4686302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963E3642-EF02-EA4A-B47F-FDF90868C436}"/>
                </a:ext>
              </a:extLst>
            </p:cNvPr>
            <p:cNvSpPr/>
            <p:nvPr/>
          </p:nvSpPr>
          <p:spPr>
            <a:xfrm>
              <a:off x="1712118" y="4243389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571E6A03-7E79-DE48-BF42-81BCD1911A68}"/>
                </a:ext>
              </a:extLst>
            </p:cNvPr>
            <p:cNvSpPr/>
            <p:nvPr/>
          </p:nvSpPr>
          <p:spPr>
            <a:xfrm>
              <a:off x="1712118" y="380047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8423161C-6199-9C4C-9FB2-05FA39782B08}"/>
                </a:ext>
              </a:extLst>
            </p:cNvPr>
            <p:cNvSpPr/>
            <p:nvPr/>
          </p:nvSpPr>
          <p:spPr>
            <a:xfrm>
              <a:off x="1712118" y="335756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51F01D47-EE3F-CE40-BAF0-23B18E263934}"/>
                </a:ext>
              </a:extLst>
            </p:cNvPr>
            <p:cNvSpPr/>
            <p:nvPr/>
          </p:nvSpPr>
          <p:spPr>
            <a:xfrm>
              <a:off x="2178843" y="4686302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6" name="Cube 85">
              <a:extLst>
                <a:ext uri="{FF2B5EF4-FFF2-40B4-BE49-F238E27FC236}">
                  <a16:creationId xmlns:a16="http://schemas.microsoft.com/office/drawing/2014/main" id="{CCC8404F-0C53-6F4F-A36A-A61CDCB36F2E}"/>
                </a:ext>
              </a:extLst>
            </p:cNvPr>
            <p:cNvSpPr/>
            <p:nvPr/>
          </p:nvSpPr>
          <p:spPr>
            <a:xfrm>
              <a:off x="2178843" y="4243389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7" name="Cube 86">
              <a:extLst>
                <a:ext uri="{FF2B5EF4-FFF2-40B4-BE49-F238E27FC236}">
                  <a16:creationId xmlns:a16="http://schemas.microsoft.com/office/drawing/2014/main" id="{35EA4CC8-D43F-164F-922B-B73BD9D4E1AD}"/>
                </a:ext>
              </a:extLst>
            </p:cNvPr>
            <p:cNvSpPr/>
            <p:nvPr/>
          </p:nvSpPr>
          <p:spPr>
            <a:xfrm>
              <a:off x="2178843" y="380047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A965CBE8-1758-8E4D-9168-4B45A80E7337}"/>
                </a:ext>
              </a:extLst>
            </p:cNvPr>
            <p:cNvSpPr/>
            <p:nvPr/>
          </p:nvSpPr>
          <p:spPr>
            <a:xfrm>
              <a:off x="2178843" y="335756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FFB654D6-E918-6B40-A81A-833EC2DDDB69}"/>
                </a:ext>
              </a:extLst>
            </p:cNvPr>
            <p:cNvSpPr/>
            <p:nvPr/>
          </p:nvSpPr>
          <p:spPr>
            <a:xfrm>
              <a:off x="2645568" y="4686302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C056B258-57C8-6A4D-8166-4D4E568DC68A}"/>
                </a:ext>
              </a:extLst>
            </p:cNvPr>
            <p:cNvSpPr/>
            <p:nvPr/>
          </p:nvSpPr>
          <p:spPr>
            <a:xfrm>
              <a:off x="2645568" y="4243389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4B8F66FB-388C-7247-A872-589857F0FB6F}"/>
                </a:ext>
              </a:extLst>
            </p:cNvPr>
            <p:cNvSpPr/>
            <p:nvPr/>
          </p:nvSpPr>
          <p:spPr>
            <a:xfrm>
              <a:off x="2645568" y="380047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3CAE646A-0521-A845-A65F-56A376376A94}"/>
                </a:ext>
              </a:extLst>
            </p:cNvPr>
            <p:cNvSpPr/>
            <p:nvPr/>
          </p:nvSpPr>
          <p:spPr>
            <a:xfrm>
              <a:off x="2645568" y="335756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5AE2BD4C-456F-B34A-83ED-315BE31F7FAD}"/>
                </a:ext>
              </a:extLst>
            </p:cNvPr>
            <p:cNvSpPr/>
            <p:nvPr/>
          </p:nvSpPr>
          <p:spPr>
            <a:xfrm>
              <a:off x="3112293" y="4686302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4D99553E-4065-A24A-9B21-96A26D82D4BD}"/>
                </a:ext>
              </a:extLst>
            </p:cNvPr>
            <p:cNvSpPr/>
            <p:nvPr/>
          </p:nvSpPr>
          <p:spPr>
            <a:xfrm>
              <a:off x="3112293" y="4243389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DC118B14-B72E-1A4D-A8C3-18D2F430E1A9}"/>
                </a:ext>
              </a:extLst>
            </p:cNvPr>
            <p:cNvSpPr/>
            <p:nvPr/>
          </p:nvSpPr>
          <p:spPr>
            <a:xfrm>
              <a:off x="3112293" y="380047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6" name="Cube 95">
              <a:extLst>
                <a:ext uri="{FF2B5EF4-FFF2-40B4-BE49-F238E27FC236}">
                  <a16:creationId xmlns:a16="http://schemas.microsoft.com/office/drawing/2014/main" id="{D012728C-22E4-C94A-9526-06992F8DF6AF}"/>
                </a:ext>
              </a:extLst>
            </p:cNvPr>
            <p:cNvSpPr/>
            <p:nvPr/>
          </p:nvSpPr>
          <p:spPr>
            <a:xfrm>
              <a:off x="3112293" y="335756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7" name="Cube 96">
              <a:extLst>
                <a:ext uri="{FF2B5EF4-FFF2-40B4-BE49-F238E27FC236}">
                  <a16:creationId xmlns:a16="http://schemas.microsoft.com/office/drawing/2014/main" id="{A2D0F345-830A-8041-B8EA-A0140E9FE2D8}"/>
                </a:ext>
              </a:extLst>
            </p:cNvPr>
            <p:cNvSpPr/>
            <p:nvPr/>
          </p:nvSpPr>
          <p:spPr>
            <a:xfrm>
              <a:off x="3579018" y="4686302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58605CF7-BEBC-8846-B768-BB7FE801706D}"/>
                </a:ext>
              </a:extLst>
            </p:cNvPr>
            <p:cNvSpPr/>
            <p:nvPr/>
          </p:nvSpPr>
          <p:spPr>
            <a:xfrm>
              <a:off x="3579018" y="4243389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9766D01-B46E-0E4E-995C-F5C563A5DA6A}"/>
                </a:ext>
              </a:extLst>
            </p:cNvPr>
            <p:cNvSpPr/>
            <p:nvPr/>
          </p:nvSpPr>
          <p:spPr>
            <a:xfrm>
              <a:off x="3579018" y="380047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A989D297-1FE1-9B4C-92EC-04F2374EC8B2}"/>
                </a:ext>
              </a:extLst>
            </p:cNvPr>
            <p:cNvSpPr/>
            <p:nvPr/>
          </p:nvSpPr>
          <p:spPr>
            <a:xfrm>
              <a:off x="3579018" y="335756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9450C482-2316-CC4B-B9BE-2945FB5E6313}"/>
                </a:ext>
              </a:extLst>
            </p:cNvPr>
            <p:cNvSpPr/>
            <p:nvPr/>
          </p:nvSpPr>
          <p:spPr>
            <a:xfrm>
              <a:off x="4045743" y="4686302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5B62F0EE-E285-394E-97EA-B79426F31B7F}"/>
                </a:ext>
              </a:extLst>
            </p:cNvPr>
            <p:cNvSpPr/>
            <p:nvPr/>
          </p:nvSpPr>
          <p:spPr>
            <a:xfrm>
              <a:off x="4045743" y="4243389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40A11ECB-BE14-FE44-8BA9-CB8C8040132E}"/>
                </a:ext>
              </a:extLst>
            </p:cNvPr>
            <p:cNvSpPr/>
            <p:nvPr/>
          </p:nvSpPr>
          <p:spPr>
            <a:xfrm>
              <a:off x="4045743" y="380047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18DC540B-86CB-A242-B3B8-34B16E998343}"/>
                </a:ext>
              </a:extLst>
            </p:cNvPr>
            <p:cNvSpPr/>
            <p:nvPr/>
          </p:nvSpPr>
          <p:spPr>
            <a:xfrm>
              <a:off x="4045743" y="335756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26EE2891-766C-1F47-9479-89571BAAFE8D}"/>
                </a:ext>
              </a:extLst>
            </p:cNvPr>
            <p:cNvSpPr/>
            <p:nvPr/>
          </p:nvSpPr>
          <p:spPr>
            <a:xfrm>
              <a:off x="4512468" y="4686302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5C7B068F-3FF8-9741-B607-F978400A3EDB}"/>
                </a:ext>
              </a:extLst>
            </p:cNvPr>
            <p:cNvSpPr/>
            <p:nvPr/>
          </p:nvSpPr>
          <p:spPr>
            <a:xfrm>
              <a:off x="4512468" y="4243389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026BDA00-7D92-DA46-9782-0AED3EE9849B}"/>
                </a:ext>
              </a:extLst>
            </p:cNvPr>
            <p:cNvSpPr/>
            <p:nvPr/>
          </p:nvSpPr>
          <p:spPr>
            <a:xfrm>
              <a:off x="4512468" y="380047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C4DC3365-3F74-594C-A1EE-A8BE874097EE}"/>
                </a:ext>
              </a:extLst>
            </p:cNvPr>
            <p:cNvSpPr/>
            <p:nvPr/>
          </p:nvSpPr>
          <p:spPr>
            <a:xfrm>
              <a:off x="4512468" y="335756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822EB2EC-C307-3845-8C8A-930D09F43EBF}"/>
                </a:ext>
              </a:extLst>
            </p:cNvPr>
            <p:cNvSpPr/>
            <p:nvPr/>
          </p:nvSpPr>
          <p:spPr>
            <a:xfrm>
              <a:off x="4979193" y="4686302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67BE149C-5C45-3745-B80F-26606556312D}"/>
                </a:ext>
              </a:extLst>
            </p:cNvPr>
            <p:cNvSpPr/>
            <p:nvPr/>
          </p:nvSpPr>
          <p:spPr>
            <a:xfrm>
              <a:off x="4979193" y="4243389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93885ED7-426B-5F45-B48C-05EFEA0E611A}"/>
                </a:ext>
              </a:extLst>
            </p:cNvPr>
            <p:cNvSpPr/>
            <p:nvPr/>
          </p:nvSpPr>
          <p:spPr>
            <a:xfrm>
              <a:off x="4979193" y="3800476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666DAF4B-EB50-564B-A0BB-869F600C3E3A}"/>
                </a:ext>
              </a:extLst>
            </p:cNvPr>
            <p:cNvSpPr/>
            <p:nvPr/>
          </p:nvSpPr>
          <p:spPr>
            <a:xfrm>
              <a:off x="4979193" y="3357563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A5359292-DF32-DE4F-9E91-47B5AF6245BC}"/>
                </a:ext>
              </a:extLst>
            </p:cNvPr>
            <p:cNvSpPr/>
            <p:nvPr/>
          </p:nvSpPr>
          <p:spPr>
            <a:xfrm>
              <a:off x="1512671" y="487204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ACCF76CA-F198-174F-A318-79C590BD61CE}"/>
                </a:ext>
              </a:extLst>
            </p:cNvPr>
            <p:cNvSpPr/>
            <p:nvPr/>
          </p:nvSpPr>
          <p:spPr>
            <a:xfrm>
              <a:off x="1512671" y="442912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7152AD4F-D687-5F40-B71C-ABA2A84163C6}"/>
                </a:ext>
              </a:extLst>
            </p:cNvPr>
            <p:cNvSpPr/>
            <p:nvPr/>
          </p:nvSpPr>
          <p:spPr>
            <a:xfrm>
              <a:off x="1512671" y="398621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0C304A3F-9230-0D43-8B13-4B33BF9FAC53}"/>
                </a:ext>
              </a:extLst>
            </p:cNvPr>
            <p:cNvSpPr/>
            <p:nvPr/>
          </p:nvSpPr>
          <p:spPr>
            <a:xfrm>
              <a:off x="1512671" y="354330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F4D869B5-8CD8-2744-9D6A-124AA7999FA8}"/>
                </a:ext>
              </a:extLst>
            </p:cNvPr>
            <p:cNvSpPr/>
            <p:nvPr/>
          </p:nvSpPr>
          <p:spPr>
            <a:xfrm>
              <a:off x="1979396" y="487204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3DC0688A-7E33-5F4C-B9EF-CE4034076CD7}"/>
                </a:ext>
              </a:extLst>
            </p:cNvPr>
            <p:cNvSpPr/>
            <p:nvPr/>
          </p:nvSpPr>
          <p:spPr>
            <a:xfrm>
              <a:off x="1979396" y="442912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ABFA3D5-48F8-9441-8AD4-F36E6A6F8F7D}"/>
                </a:ext>
              </a:extLst>
            </p:cNvPr>
            <p:cNvSpPr/>
            <p:nvPr/>
          </p:nvSpPr>
          <p:spPr>
            <a:xfrm>
              <a:off x="1979397" y="3986213"/>
              <a:ext cx="534558" cy="514350"/>
            </a:xfrm>
            <a:prstGeom prst="cub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C1CDF706-C77F-F44D-BC15-87BA12EA77C1}"/>
                </a:ext>
              </a:extLst>
            </p:cNvPr>
            <p:cNvSpPr/>
            <p:nvPr/>
          </p:nvSpPr>
          <p:spPr>
            <a:xfrm>
              <a:off x="1979396" y="354330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1AA7C806-6F79-4642-B17F-0E4351DB031B}"/>
                </a:ext>
              </a:extLst>
            </p:cNvPr>
            <p:cNvSpPr/>
            <p:nvPr/>
          </p:nvSpPr>
          <p:spPr>
            <a:xfrm>
              <a:off x="2446121" y="487204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4942CDDE-E3EB-7646-AFEC-D00609DDA638}"/>
                </a:ext>
              </a:extLst>
            </p:cNvPr>
            <p:cNvSpPr/>
            <p:nvPr/>
          </p:nvSpPr>
          <p:spPr>
            <a:xfrm>
              <a:off x="2446121" y="442912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3" name="Cube 122">
              <a:extLst>
                <a:ext uri="{FF2B5EF4-FFF2-40B4-BE49-F238E27FC236}">
                  <a16:creationId xmlns:a16="http://schemas.microsoft.com/office/drawing/2014/main" id="{4ABA209D-885E-4D49-B256-F1B4BA439D39}"/>
                </a:ext>
              </a:extLst>
            </p:cNvPr>
            <p:cNvSpPr/>
            <p:nvPr/>
          </p:nvSpPr>
          <p:spPr>
            <a:xfrm>
              <a:off x="2446121" y="398621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47A6497B-672B-9E41-A65A-782D55205874}"/>
                </a:ext>
              </a:extLst>
            </p:cNvPr>
            <p:cNvSpPr/>
            <p:nvPr/>
          </p:nvSpPr>
          <p:spPr>
            <a:xfrm>
              <a:off x="2446121" y="354330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C54557DD-E3B4-6B44-8C7A-E72D957BAA9C}"/>
                </a:ext>
              </a:extLst>
            </p:cNvPr>
            <p:cNvSpPr/>
            <p:nvPr/>
          </p:nvSpPr>
          <p:spPr>
            <a:xfrm>
              <a:off x="2912846" y="487204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27CBA8C9-C418-3E49-809E-BE66E7459CD4}"/>
                </a:ext>
              </a:extLst>
            </p:cNvPr>
            <p:cNvSpPr/>
            <p:nvPr/>
          </p:nvSpPr>
          <p:spPr>
            <a:xfrm>
              <a:off x="2912846" y="442912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59F21C3E-1B14-6049-8712-295AC0D31196}"/>
                </a:ext>
              </a:extLst>
            </p:cNvPr>
            <p:cNvSpPr/>
            <p:nvPr/>
          </p:nvSpPr>
          <p:spPr>
            <a:xfrm>
              <a:off x="2912846" y="398621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BE3BF407-CF00-754C-B29B-05FF36C05706}"/>
                </a:ext>
              </a:extLst>
            </p:cNvPr>
            <p:cNvSpPr/>
            <p:nvPr/>
          </p:nvSpPr>
          <p:spPr>
            <a:xfrm>
              <a:off x="2912846" y="354330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FDB5282C-DBA3-9248-9B02-1E4F723C65C0}"/>
                </a:ext>
              </a:extLst>
            </p:cNvPr>
            <p:cNvSpPr/>
            <p:nvPr/>
          </p:nvSpPr>
          <p:spPr>
            <a:xfrm>
              <a:off x="3379571" y="487204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67401A61-63B8-B045-8566-C03BF3385B13}"/>
                </a:ext>
              </a:extLst>
            </p:cNvPr>
            <p:cNvSpPr/>
            <p:nvPr/>
          </p:nvSpPr>
          <p:spPr>
            <a:xfrm>
              <a:off x="3379571" y="442912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435BBDDC-652D-9941-B5E4-AB4EE5C8014E}"/>
                </a:ext>
              </a:extLst>
            </p:cNvPr>
            <p:cNvSpPr/>
            <p:nvPr/>
          </p:nvSpPr>
          <p:spPr>
            <a:xfrm>
              <a:off x="3379571" y="398621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A952C543-1CBB-6F42-ADE0-FC1E19BAFE2E}"/>
                </a:ext>
              </a:extLst>
            </p:cNvPr>
            <p:cNvSpPr/>
            <p:nvPr/>
          </p:nvSpPr>
          <p:spPr>
            <a:xfrm>
              <a:off x="3379571" y="354330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744E93F1-721A-FD4D-9DC8-6F7369D4CB15}"/>
                </a:ext>
              </a:extLst>
            </p:cNvPr>
            <p:cNvSpPr/>
            <p:nvPr/>
          </p:nvSpPr>
          <p:spPr>
            <a:xfrm>
              <a:off x="3846296" y="487204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10D04617-D5F2-0141-A748-44E0A6CB92A6}"/>
                </a:ext>
              </a:extLst>
            </p:cNvPr>
            <p:cNvSpPr/>
            <p:nvPr/>
          </p:nvSpPr>
          <p:spPr>
            <a:xfrm>
              <a:off x="3846296" y="442912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80598F7F-F241-7046-A08D-C0F8D5F47B23}"/>
                </a:ext>
              </a:extLst>
            </p:cNvPr>
            <p:cNvSpPr/>
            <p:nvPr/>
          </p:nvSpPr>
          <p:spPr>
            <a:xfrm>
              <a:off x="3846296" y="398621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A2DD83F4-0B05-554C-B1A2-91F1DD1D3280}"/>
                </a:ext>
              </a:extLst>
            </p:cNvPr>
            <p:cNvSpPr/>
            <p:nvPr/>
          </p:nvSpPr>
          <p:spPr>
            <a:xfrm>
              <a:off x="3846296" y="354330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FCCF51E9-010D-6B4B-A595-BC54C80BCB4A}"/>
                </a:ext>
              </a:extLst>
            </p:cNvPr>
            <p:cNvSpPr/>
            <p:nvPr/>
          </p:nvSpPr>
          <p:spPr>
            <a:xfrm>
              <a:off x="4313021" y="487204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94B8C536-5CBE-F44A-A1BA-5B2B2A86646A}"/>
                </a:ext>
              </a:extLst>
            </p:cNvPr>
            <p:cNvSpPr/>
            <p:nvPr/>
          </p:nvSpPr>
          <p:spPr>
            <a:xfrm>
              <a:off x="4313021" y="442912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D3535CA9-CC9C-5D45-AEB9-2A53FBDC19F6}"/>
                </a:ext>
              </a:extLst>
            </p:cNvPr>
            <p:cNvSpPr/>
            <p:nvPr/>
          </p:nvSpPr>
          <p:spPr>
            <a:xfrm>
              <a:off x="4313021" y="398621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B31CE639-A436-F747-8FEB-76E9BEE59725}"/>
                </a:ext>
              </a:extLst>
            </p:cNvPr>
            <p:cNvSpPr/>
            <p:nvPr/>
          </p:nvSpPr>
          <p:spPr>
            <a:xfrm>
              <a:off x="4313021" y="354330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24FD0701-871F-F141-B7E8-B2B314CA0FCB}"/>
                </a:ext>
              </a:extLst>
            </p:cNvPr>
            <p:cNvSpPr/>
            <p:nvPr/>
          </p:nvSpPr>
          <p:spPr>
            <a:xfrm>
              <a:off x="4779746" y="4872040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37D3036E-154A-D44C-891C-922F66362825}"/>
                </a:ext>
              </a:extLst>
            </p:cNvPr>
            <p:cNvSpPr/>
            <p:nvPr/>
          </p:nvSpPr>
          <p:spPr>
            <a:xfrm>
              <a:off x="4779746" y="4429127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DD117B2C-032C-F947-948B-190693A03896}"/>
                </a:ext>
              </a:extLst>
            </p:cNvPr>
            <p:cNvSpPr/>
            <p:nvPr/>
          </p:nvSpPr>
          <p:spPr>
            <a:xfrm>
              <a:off x="4779746" y="3986214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7DB189C1-8FEF-5D41-B77A-155580698EE6}"/>
                </a:ext>
              </a:extLst>
            </p:cNvPr>
            <p:cNvSpPr/>
            <p:nvPr/>
          </p:nvSpPr>
          <p:spPr>
            <a:xfrm>
              <a:off x="4779746" y="3543301"/>
              <a:ext cx="534557" cy="514350"/>
            </a:xfrm>
            <a:prstGeom prst="cub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869318D0-83A9-6F4D-B995-DB1461EEA021}"/>
              </a:ext>
            </a:extLst>
          </p:cNvPr>
          <p:cNvSpPr txBox="1"/>
          <p:nvPr/>
        </p:nvSpPr>
        <p:spPr>
          <a:xfrm>
            <a:off x="841252" y="503249"/>
            <a:ext cx="99263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BrickLookupTable对应场景中每一个Brick的存储索引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StreamingPool的Size申请为PRT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Volume范围内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所有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Section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的理论最大值，保证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Runtime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不会重新申请内存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如图Section分布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，如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最大影响的</a:t>
            </a:r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Section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为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2x2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，则最大尺寸为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31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Bricks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StreamingPoolIndex为uint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32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格式对应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Pool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里的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Brick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状态（只有最后一位表示是否有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Brick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数据）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47" name="Table 147">
            <a:extLst>
              <a:ext uri="{FF2B5EF4-FFF2-40B4-BE49-F238E27FC236}">
                <a16:creationId xmlns:a16="http://schemas.microsoft.com/office/drawing/2014/main" id="{2D0F3710-4BC1-7142-8F89-7EC812A27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73093"/>
              </p:ext>
            </p:extLst>
          </p:nvPr>
        </p:nvGraphicFramePr>
        <p:xfrm>
          <a:off x="2637395" y="2491622"/>
          <a:ext cx="2930524" cy="132556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32631">
                  <a:extLst>
                    <a:ext uri="{9D8B030D-6E8A-4147-A177-3AD203B41FA5}">
                      <a16:colId xmlns:a16="http://schemas.microsoft.com/office/drawing/2014/main" val="1466380209"/>
                    </a:ext>
                  </a:extLst>
                </a:gridCol>
                <a:gridCol w="732631">
                  <a:extLst>
                    <a:ext uri="{9D8B030D-6E8A-4147-A177-3AD203B41FA5}">
                      <a16:colId xmlns:a16="http://schemas.microsoft.com/office/drawing/2014/main" val="3444068845"/>
                    </a:ext>
                  </a:extLst>
                </a:gridCol>
                <a:gridCol w="732631">
                  <a:extLst>
                    <a:ext uri="{9D8B030D-6E8A-4147-A177-3AD203B41FA5}">
                      <a16:colId xmlns:a16="http://schemas.microsoft.com/office/drawing/2014/main" val="2442523486"/>
                    </a:ext>
                  </a:extLst>
                </a:gridCol>
                <a:gridCol w="732631">
                  <a:extLst>
                    <a:ext uri="{9D8B030D-6E8A-4147-A177-3AD203B41FA5}">
                      <a16:colId xmlns:a16="http://schemas.microsoft.com/office/drawing/2014/main" val="3210747891"/>
                    </a:ext>
                  </a:extLst>
                </a:gridCol>
              </a:tblGrid>
              <a:tr h="662782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5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10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7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140113"/>
                  </a:ext>
                </a:extLst>
              </a:tr>
              <a:tr h="662782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8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6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5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55582"/>
                  </a:ext>
                </a:extLst>
              </a:tr>
            </a:tbl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48C942C8-B255-834C-AB17-9861A7E647E1}"/>
              </a:ext>
            </a:extLst>
          </p:cNvPr>
          <p:cNvSpPr/>
          <p:nvPr/>
        </p:nvSpPr>
        <p:spPr>
          <a:xfrm>
            <a:off x="3322797" y="2433666"/>
            <a:ext cx="1559719" cy="14414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3593D96E-D797-894F-A996-436AB145D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93395"/>
              </p:ext>
            </p:extLst>
          </p:nvPr>
        </p:nvGraphicFramePr>
        <p:xfrm>
          <a:off x="1216817" y="4502241"/>
          <a:ext cx="5840415" cy="384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361">
                  <a:extLst>
                    <a:ext uri="{9D8B030D-6E8A-4147-A177-3AD203B41FA5}">
                      <a16:colId xmlns:a16="http://schemas.microsoft.com/office/drawing/2014/main" val="194368021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2383230570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2769426799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4052719097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1868619226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959995118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242399882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4030608945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3428898630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1597668584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1239005422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359048706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1670511086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2411438128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684226150"/>
                    </a:ext>
                  </a:extLst>
                </a:gridCol>
              </a:tblGrid>
              <a:tr h="38431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850964"/>
                  </a:ext>
                </a:extLst>
              </a:tr>
            </a:tbl>
          </a:graphicData>
        </a:graphic>
      </p:graphicFrame>
      <p:graphicFrame>
        <p:nvGraphicFramePr>
          <p:cNvPr id="154" name="Table 154">
            <a:extLst>
              <a:ext uri="{FF2B5EF4-FFF2-40B4-BE49-F238E27FC236}">
                <a16:creationId xmlns:a16="http://schemas.microsoft.com/office/drawing/2014/main" id="{C34C3B4D-A0EF-514C-BA9B-C2BF9BC63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576415"/>
              </p:ext>
            </p:extLst>
          </p:nvPr>
        </p:nvGraphicFramePr>
        <p:xfrm>
          <a:off x="1216816" y="5649196"/>
          <a:ext cx="5840415" cy="384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9361">
                  <a:extLst>
                    <a:ext uri="{9D8B030D-6E8A-4147-A177-3AD203B41FA5}">
                      <a16:colId xmlns:a16="http://schemas.microsoft.com/office/drawing/2014/main" val="4081408624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2878014772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59471061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3195521658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1568031638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1134970631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3898388079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1640815731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3298570102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81091659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1759471883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1053109232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3018114095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2289205534"/>
                    </a:ext>
                  </a:extLst>
                </a:gridCol>
                <a:gridCol w="389361">
                  <a:extLst>
                    <a:ext uri="{9D8B030D-6E8A-4147-A177-3AD203B41FA5}">
                      <a16:colId xmlns:a16="http://schemas.microsoft.com/office/drawing/2014/main" val="3292662833"/>
                    </a:ext>
                  </a:extLst>
                </a:gridCol>
              </a:tblGrid>
              <a:tr h="384310">
                <a:tc>
                  <a:txBody>
                    <a:bodyPr/>
                    <a:lstStyle/>
                    <a:p>
                      <a:pPr algn="ctr"/>
                      <a:endParaRPr lang="en-CN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  <a:endParaRPr lang="en-CN"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761700"/>
                  </a:ext>
                </a:extLst>
              </a:tr>
            </a:tbl>
          </a:graphicData>
        </a:graphic>
      </p:graphicFrame>
      <p:sp>
        <p:nvSpPr>
          <p:cNvPr id="156" name="TextBox 155">
            <a:extLst>
              <a:ext uri="{FF2B5EF4-FFF2-40B4-BE49-F238E27FC236}">
                <a16:creationId xmlns:a16="http://schemas.microsoft.com/office/drawing/2014/main" id="{6F8E3270-2BFB-F141-9644-0988855435D3}"/>
              </a:ext>
            </a:extLst>
          </p:cNvPr>
          <p:cNvSpPr txBox="1"/>
          <p:nvPr/>
        </p:nvSpPr>
        <p:spPr>
          <a:xfrm>
            <a:off x="2487471" y="4986343"/>
            <a:ext cx="3951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StreamingPool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，存储上面</a:t>
            </a:r>
            <a:r>
              <a:rPr lang="en-US" altLang="zh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Scene Section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内的光照数据</a:t>
            </a:r>
            <a:endParaRPr lang="en-CN" sz="120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963FD5A6-3E44-8E4B-9A34-C58657FE5DBB}"/>
              </a:ext>
            </a:extLst>
          </p:cNvPr>
          <p:cNvCxnSpPr>
            <a:cxnSpLocks/>
          </p:cNvCxnSpPr>
          <p:nvPr/>
        </p:nvCxnSpPr>
        <p:spPr>
          <a:xfrm flipV="1">
            <a:off x="1421606" y="4229100"/>
            <a:ext cx="0" cy="27314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3518CE6-5C73-1D48-B55D-C6A5D5B41B88}"/>
              </a:ext>
            </a:extLst>
          </p:cNvPr>
          <p:cNvSpPr txBox="1"/>
          <p:nvPr/>
        </p:nvSpPr>
        <p:spPr>
          <a:xfrm>
            <a:off x="708238" y="3948243"/>
            <a:ext cx="1749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 Brick Data,64 Probe</a:t>
            </a:r>
            <a:endParaRPr lang="en-CN" sz="12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00A7F1FE-FB58-FA4C-973C-6C156BC34240}"/>
              </a:ext>
            </a:extLst>
          </p:cNvPr>
          <p:cNvSpPr/>
          <p:nvPr/>
        </p:nvSpPr>
        <p:spPr>
          <a:xfrm>
            <a:off x="678196" y="3922991"/>
            <a:ext cx="1734925" cy="276999"/>
          </a:xfrm>
          <a:prstGeom prst="round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A56D81F-2944-7849-8F94-2752B2EDAF30}"/>
              </a:ext>
            </a:extLst>
          </p:cNvPr>
          <p:cNvSpPr txBox="1"/>
          <p:nvPr/>
        </p:nvSpPr>
        <p:spPr>
          <a:xfrm>
            <a:off x="2739845" y="6136093"/>
            <a:ext cx="2794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StreamingPoolIndex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Pool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存储状态</a:t>
            </a:r>
            <a:endParaRPr lang="en-CN" sz="12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10F89734-00D1-1E44-AE9E-E4A8549FE17D}"/>
              </a:ext>
            </a:extLst>
          </p:cNvPr>
          <p:cNvCxnSpPr>
            <a:cxnSpLocks/>
            <a:stCxn id="119" idx="2"/>
          </p:cNvCxnSpPr>
          <p:nvPr/>
        </p:nvCxnSpPr>
        <p:spPr>
          <a:xfrm flipH="1">
            <a:off x="6507956" y="3380509"/>
            <a:ext cx="1652051" cy="1121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C645CFE-61E9-8349-A4BD-7595979431FA}"/>
              </a:ext>
            </a:extLst>
          </p:cNvPr>
          <p:cNvGrpSpPr/>
          <p:nvPr/>
        </p:nvGrpSpPr>
        <p:grpSpPr>
          <a:xfrm>
            <a:off x="7266774" y="4639718"/>
            <a:ext cx="502444" cy="109356"/>
            <a:chOff x="8280793" y="3095444"/>
            <a:chExt cx="502444" cy="109356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D0DB96C-24C6-154C-8534-3DF3B8A0BD7B}"/>
                </a:ext>
              </a:extLst>
            </p:cNvPr>
            <p:cNvSpPr/>
            <p:nvPr/>
          </p:nvSpPr>
          <p:spPr>
            <a:xfrm>
              <a:off x="8280793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1432083-0C11-1449-82FC-3D31E832D2AB}"/>
                </a:ext>
              </a:extLst>
            </p:cNvPr>
            <p:cNvSpPr/>
            <p:nvPr/>
          </p:nvSpPr>
          <p:spPr>
            <a:xfrm>
              <a:off x="8478437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7D39844-2D15-EB48-897C-D7169868DA91}"/>
                </a:ext>
              </a:extLst>
            </p:cNvPr>
            <p:cNvSpPr/>
            <p:nvPr/>
          </p:nvSpPr>
          <p:spPr>
            <a:xfrm>
              <a:off x="8676081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51D8DEE-2A7A-114E-BF13-6BD1FC28D2AD}"/>
              </a:ext>
            </a:extLst>
          </p:cNvPr>
          <p:cNvGrpSpPr/>
          <p:nvPr/>
        </p:nvGrpSpPr>
        <p:grpSpPr>
          <a:xfrm>
            <a:off x="7231055" y="5786673"/>
            <a:ext cx="502444" cy="109356"/>
            <a:chOff x="8280793" y="3095444"/>
            <a:chExt cx="502444" cy="109356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07579054-8F3A-F345-802D-8CA63DA5C1E1}"/>
                </a:ext>
              </a:extLst>
            </p:cNvPr>
            <p:cNvSpPr/>
            <p:nvPr/>
          </p:nvSpPr>
          <p:spPr>
            <a:xfrm>
              <a:off x="8280793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DABF4792-FBBE-A44F-9AD5-61530C529BD9}"/>
                </a:ext>
              </a:extLst>
            </p:cNvPr>
            <p:cNvSpPr/>
            <p:nvPr/>
          </p:nvSpPr>
          <p:spPr>
            <a:xfrm>
              <a:off x="8478437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0A3C238-B150-F440-9345-47AAFAA0070C}"/>
                </a:ext>
              </a:extLst>
            </p:cNvPr>
            <p:cNvSpPr/>
            <p:nvPr/>
          </p:nvSpPr>
          <p:spPr>
            <a:xfrm>
              <a:off x="8676081" y="3095444"/>
              <a:ext cx="107156" cy="10935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C48990CC-D240-E243-9294-6847914C4F67}"/>
              </a:ext>
            </a:extLst>
          </p:cNvPr>
          <p:cNvSpPr txBox="1"/>
          <p:nvPr/>
        </p:nvSpPr>
        <p:spPr>
          <a:xfrm>
            <a:off x="8135883" y="325739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PingFang SC" panose="020B0400000000000000" pitchFamily="34" charset="-122"/>
                <a:ea typeface="PingFang SC" panose="020B0400000000000000" pitchFamily="34" charset="-122"/>
              </a:rPr>
              <a:t>13</a:t>
            </a:r>
            <a:endParaRPr lang="en-CN" sz="100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240B807-E00A-734F-841C-2A098B0CA94A}"/>
              </a:ext>
            </a:extLst>
          </p:cNvPr>
          <p:cNvSpPr txBox="1"/>
          <p:nvPr/>
        </p:nvSpPr>
        <p:spPr>
          <a:xfrm>
            <a:off x="1252534" y="4849387"/>
            <a:ext cx="27764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endParaRPr lang="en-CN" sz="12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52C990D-6419-9349-A1E0-2C19146CF152}"/>
              </a:ext>
            </a:extLst>
          </p:cNvPr>
          <p:cNvSpPr txBox="1"/>
          <p:nvPr/>
        </p:nvSpPr>
        <p:spPr>
          <a:xfrm>
            <a:off x="6675140" y="4847844"/>
            <a:ext cx="33855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14</a:t>
            </a:r>
            <a:endParaRPr lang="en-CN" sz="12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CDA41AF-2509-8244-B411-C52BE9A92214}"/>
              </a:ext>
            </a:extLst>
          </p:cNvPr>
          <p:cNvSpPr txBox="1"/>
          <p:nvPr/>
        </p:nvSpPr>
        <p:spPr>
          <a:xfrm>
            <a:off x="3566291" y="3839388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Scene </a:t>
            </a:r>
            <a:r>
              <a:rPr lang="en-US" altLang="zh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Sections</a:t>
            </a:r>
            <a:endParaRPr lang="en-CN" sz="12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18AB955-D52B-8C45-BDC9-8DB4B8911A60}"/>
              </a:ext>
            </a:extLst>
          </p:cNvPr>
          <p:cNvSpPr txBox="1"/>
          <p:nvPr/>
        </p:nvSpPr>
        <p:spPr>
          <a:xfrm>
            <a:off x="8425867" y="4116387"/>
            <a:ext cx="147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BrickLookupTable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8A9906E-5128-D047-9CD9-51D99E47C1A9}"/>
              </a:ext>
            </a:extLst>
          </p:cNvPr>
          <p:cNvGrpSpPr/>
          <p:nvPr/>
        </p:nvGrpSpPr>
        <p:grpSpPr>
          <a:xfrm>
            <a:off x="8008224" y="5352004"/>
            <a:ext cx="3550442" cy="978694"/>
            <a:chOff x="8122524" y="5525246"/>
            <a:chExt cx="3550442" cy="978694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DFB9C3B-903E-FA42-8B1B-662463DBDBE7}"/>
                </a:ext>
              </a:extLst>
            </p:cNvPr>
            <p:cNvSpPr txBox="1"/>
            <p:nvPr/>
          </p:nvSpPr>
          <p:spPr>
            <a:xfrm>
              <a:off x="8122524" y="5645261"/>
              <a:ext cx="35504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40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StreamingPoolIndex记录状态只用了最后一位</a:t>
              </a:r>
              <a:r>
                <a:rPr lang="zh-CN" altLang="en-US" sz="140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，另外的</a:t>
              </a:r>
              <a:r>
                <a:rPr lang="en-US" altLang="zh-CN" sz="140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31</a:t>
              </a:r>
              <a:r>
                <a:rPr lang="zh-CN" altLang="en-US" sz="140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位用于在</a:t>
              </a:r>
              <a:r>
                <a:rPr lang="en-US" altLang="zh-CN" sz="140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Runtime</a:t>
              </a:r>
              <a:r>
                <a:rPr lang="zh-CN" altLang="en-US" sz="140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收集空闲的</a:t>
              </a:r>
              <a:r>
                <a:rPr lang="en-US" altLang="zh-CN" sz="140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Brick</a:t>
              </a:r>
              <a:r>
                <a:rPr lang="zh-CN" altLang="en-US" sz="140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并记录其</a:t>
              </a:r>
              <a:r>
                <a:rPr lang="en-US" altLang="zh-CN" sz="1400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Index</a:t>
              </a:r>
              <a:endParaRPr lang="en-CN" sz="1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id="{624BC9AC-3302-7A41-BDB8-5C0D002F3EE9}"/>
                </a:ext>
              </a:extLst>
            </p:cNvPr>
            <p:cNvSpPr/>
            <p:nvPr/>
          </p:nvSpPr>
          <p:spPr>
            <a:xfrm>
              <a:off x="8127430" y="5525246"/>
              <a:ext cx="3472711" cy="97869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92" name="Left Bracket 191">
            <a:extLst>
              <a:ext uri="{FF2B5EF4-FFF2-40B4-BE49-F238E27FC236}">
                <a16:creationId xmlns:a16="http://schemas.microsoft.com/office/drawing/2014/main" id="{4DFE8336-CC6C-BD4F-B3B9-F450A490D55C}"/>
              </a:ext>
            </a:extLst>
          </p:cNvPr>
          <p:cNvSpPr/>
          <p:nvPr/>
        </p:nvSpPr>
        <p:spPr>
          <a:xfrm>
            <a:off x="1071563" y="4619506"/>
            <a:ext cx="101715" cy="1287671"/>
          </a:xfrm>
          <a:prstGeom prst="lef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9927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9EEB-952D-B044-A491-4C6DB8306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光照数据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，需要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Relighting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生成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Irradiance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，用于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Shading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步骤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主光计算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Transfer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后的间接光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天光计算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Transfer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后的间接光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Sky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Light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直接光代入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Sky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Visibility</a:t>
            </a:r>
          </a:p>
          <a:p>
            <a:pPr lvl="1"/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来自Irradiance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Local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Light</a:t>
            </a: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上述的光照信息相加，结果存在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r>
              <a:rPr lang="zh-CN" alt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中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Relighting By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Slice</a:t>
            </a:r>
          </a:p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Distance Volume LOD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9F1BB4-96D2-AA42-9B9F-D8A3EDB6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Relighting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8DBBF1-862C-A246-A3EF-5593CF76AE63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24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AA7A-93DB-7040-A22F-1FC6601F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Relighting By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Slice</a:t>
            </a:r>
            <a:endParaRPr lang="en-CN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4F56A-3C73-AE4E-B3CF-3E526030F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分配PRT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Volume尺寸为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128x128x20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需要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Relighting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Probe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数量</a:t>
            </a:r>
            <a:r>
              <a:rPr lang="en-US" altLang="zh-CN" sz="240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327680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，所有方向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Relighting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为</a:t>
            </a:r>
            <a:r>
              <a:rPr lang="en-US" altLang="zh-CN" sz="2400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1310720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次，运算量非常大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解决方法：逐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Slice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更新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在光源方向不变的情况下，根据玩家的位置与</a:t>
            </a:r>
            <a:r>
              <a:rPr lang="zh-CN" altLang="en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上一帧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位置偏移更新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增加的部分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更新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UV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偏移，用于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Shading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采样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边界的数据需要拷贝保证硬件采样正确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8A73E4-4BC3-EE45-B302-EC58E0D8E628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9481311-3F44-AA46-A38F-0F2FAE46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" y="4173986"/>
            <a:ext cx="5993718" cy="2002977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6ED5FB0-2004-9B4F-9A7F-90181D8C768D}"/>
              </a:ext>
            </a:extLst>
          </p:cNvPr>
          <p:cNvGrpSpPr/>
          <p:nvPr/>
        </p:nvGrpSpPr>
        <p:grpSpPr>
          <a:xfrm>
            <a:off x="8621371" y="4426549"/>
            <a:ext cx="1383507" cy="1436302"/>
            <a:chOff x="9159898" y="3984942"/>
            <a:chExt cx="1637007" cy="170021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9414F63-695D-2048-9CD7-A42B9BF17B41}"/>
                </a:ext>
              </a:extLst>
            </p:cNvPr>
            <p:cNvGrpSpPr/>
            <p:nvPr/>
          </p:nvGrpSpPr>
          <p:grpSpPr>
            <a:xfrm>
              <a:off x="9159898" y="3984942"/>
              <a:ext cx="724094" cy="1700215"/>
              <a:chOff x="10271327" y="4173986"/>
              <a:chExt cx="724094" cy="1700215"/>
            </a:xfrm>
          </p:grpSpPr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FF4A233D-6EB8-5B49-AEC7-44FF3355CEBF}"/>
                  </a:ext>
                </a:extLst>
              </p:cNvPr>
              <p:cNvSpPr/>
              <p:nvPr/>
            </p:nvSpPr>
            <p:spPr>
              <a:xfrm>
                <a:off x="10653757" y="511517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6662AC8D-3AFE-FA46-BC2B-2724E401E857}"/>
                  </a:ext>
                </a:extLst>
              </p:cNvPr>
              <p:cNvSpPr/>
              <p:nvPr/>
            </p:nvSpPr>
            <p:spPr>
              <a:xfrm>
                <a:off x="10653757" y="480144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9FC03477-3037-CA4E-A329-F563225E4E65}"/>
                  </a:ext>
                </a:extLst>
              </p:cNvPr>
              <p:cNvSpPr/>
              <p:nvPr/>
            </p:nvSpPr>
            <p:spPr>
              <a:xfrm>
                <a:off x="10653757" y="448771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F00F600-3E4D-B343-B78E-24DF7469D157}"/>
                  </a:ext>
                </a:extLst>
              </p:cNvPr>
              <p:cNvSpPr/>
              <p:nvPr/>
            </p:nvSpPr>
            <p:spPr>
              <a:xfrm>
                <a:off x="10653757" y="417398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4909B6B6-F954-4542-B697-9119ADE145AC}"/>
                  </a:ext>
                </a:extLst>
              </p:cNvPr>
              <p:cNvSpPr/>
              <p:nvPr/>
            </p:nvSpPr>
            <p:spPr>
              <a:xfrm>
                <a:off x="10526280" y="5246741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462FB137-5C3E-BE4F-B234-1FE74BE2D3B9}"/>
                  </a:ext>
                </a:extLst>
              </p:cNvPr>
              <p:cNvSpPr/>
              <p:nvPr/>
            </p:nvSpPr>
            <p:spPr>
              <a:xfrm>
                <a:off x="10526280" y="4933011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E670C6C7-0980-9848-ABAB-E5A69B438CF6}"/>
                  </a:ext>
                </a:extLst>
              </p:cNvPr>
              <p:cNvSpPr/>
              <p:nvPr/>
            </p:nvSpPr>
            <p:spPr>
              <a:xfrm>
                <a:off x="10526280" y="4619281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A63AEEE0-BF72-5F48-B1AF-76D854DA50EE}"/>
                  </a:ext>
                </a:extLst>
              </p:cNvPr>
              <p:cNvSpPr/>
              <p:nvPr/>
            </p:nvSpPr>
            <p:spPr>
              <a:xfrm>
                <a:off x="10526280" y="4305550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5FB9D741-A9F7-2746-A37B-861E16AAAC17}"/>
                  </a:ext>
                </a:extLst>
              </p:cNvPr>
              <p:cNvSpPr/>
              <p:nvPr/>
            </p:nvSpPr>
            <p:spPr>
              <a:xfrm>
                <a:off x="10398804" y="537830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1" name="Cube 100">
                <a:extLst>
                  <a:ext uri="{FF2B5EF4-FFF2-40B4-BE49-F238E27FC236}">
                    <a16:creationId xmlns:a16="http://schemas.microsoft.com/office/drawing/2014/main" id="{3EF7A0FE-160C-434E-9E07-10B6AE7767A5}"/>
                  </a:ext>
                </a:extLst>
              </p:cNvPr>
              <p:cNvSpPr/>
              <p:nvPr/>
            </p:nvSpPr>
            <p:spPr>
              <a:xfrm>
                <a:off x="10398804" y="506457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EA3B8195-FCDD-C340-9532-2BE978DB232F}"/>
                  </a:ext>
                </a:extLst>
              </p:cNvPr>
              <p:cNvSpPr/>
              <p:nvPr/>
            </p:nvSpPr>
            <p:spPr>
              <a:xfrm>
                <a:off x="10398804" y="475084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13F950E7-607C-4A4C-940C-2D1F8218D201}"/>
                  </a:ext>
                </a:extLst>
              </p:cNvPr>
              <p:cNvSpPr/>
              <p:nvPr/>
            </p:nvSpPr>
            <p:spPr>
              <a:xfrm>
                <a:off x="10398804" y="443711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32" name="Cube 131">
                <a:extLst>
                  <a:ext uri="{FF2B5EF4-FFF2-40B4-BE49-F238E27FC236}">
                    <a16:creationId xmlns:a16="http://schemas.microsoft.com/office/drawing/2014/main" id="{F56C886A-2B2C-6841-9BBE-863B057B8793}"/>
                  </a:ext>
                </a:extLst>
              </p:cNvPr>
              <p:cNvSpPr/>
              <p:nvPr/>
            </p:nvSpPr>
            <p:spPr>
              <a:xfrm>
                <a:off x="10271327" y="5509870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33" name="Cube 132">
                <a:extLst>
                  <a:ext uri="{FF2B5EF4-FFF2-40B4-BE49-F238E27FC236}">
                    <a16:creationId xmlns:a16="http://schemas.microsoft.com/office/drawing/2014/main" id="{F6FF949E-B58F-1D4B-9E0C-B3DA87D14D46}"/>
                  </a:ext>
                </a:extLst>
              </p:cNvPr>
              <p:cNvSpPr/>
              <p:nvPr/>
            </p:nvSpPr>
            <p:spPr>
              <a:xfrm>
                <a:off x="10271327" y="5196140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34" name="Cube 133">
                <a:extLst>
                  <a:ext uri="{FF2B5EF4-FFF2-40B4-BE49-F238E27FC236}">
                    <a16:creationId xmlns:a16="http://schemas.microsoft.com/office/drawing/2014/main" id="{B7097E53-3C63-2E44-A1F8-67B428B85ED6}"/>
                  </a:ext>
                </a:extLst>
              </p:cNvPr>
              <p:cNvSpPr/>
              <p:nvPr/>
            </p:nvSpPr>
            <p:spPr>
              <a:xfrm>
                <a:off x="10271327" y="4882409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35" name="Cube 134">
                <a:extLst>
                  <a:ext uri="{FF2B5EF4-FFF2-40B4-BE49-F238E27FC236}">
                    <a16:creationId xmlns:a16="http://schemas.microsoft.com/office/drawing/2014/main" id="{49042F25-B9FE-384F-B48D-FB8F04186070}"/>
                  </a:ext>
                </a:extLst>
              </p:cNvPr>
              <p:cNvSpPr/>
              <p:nvPr/>
            </p:nvSpPr>
            <p:spPr>
              <a:xfrm>
                <a:off x="10271327" y="4568679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DCF92F9-9A7B-3941-B23F-8D49822CE99B}"/>
                </a:ext>
              </a:extLst>
            </p:cNvPr>
            <p:cNvGrpSpPr/>
            <p:nvPr/>
          </p:nvGrpSpPr>
          <p:grpSpPr>
            <a:xfrm>
              <a:off x="9466469" y="3984942"/>
              <a:ext cx="724094" cy="1700215"/>
              <a:chOff x="10271327" y="4173986"/>
              <a:chExt cx="724094" cy="1700215"/>
            </a:xfrm>
          </p:grpSpPr>
          <p:sp>
            <p:nvSpPr>
              <p:cNvPr id="138" name="Cube 137">
                <a:extLst>
                  <a:ext uri="{FF2B5EF4-FFF2-40B4-BE49-F238E27FC236}">
                    <a16:creationId xmlns:a16="http://schemas.microsoft.com/office/drawing/2014/main" id="{3C50A8D2-ED9B-1E4C-A151-119BAEF25CC7}"/>
                  </a:ext>
                </a:extLst>
              </p:cNvPr>
              <p:cNvSpPr/>
              <p:nvPr/>
            </p:nvSpPr>
            <p:spPr>
              <a:xfrm>
                <a:off x="10653757" y="511517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39" name="Cube 138">
                <a:extLst>
                  <a:ext uri="{FF2B5EF4-FFF2-40B4-BE49-F238E27FC236}">
                    <a16:creationId xmlns:a16="http://schemas.microsoft.com/office/drawing/2014/main" id="{7487B377-6214-8141-B9D0-D49D8DD662C2}"/>
                  </a:ext>
                </a:extLst>
              </p:cNvPr>
              <p:cNvSpPr/>
              <p:nvPr/>
            </p:nvSpPr>
            <p:spPr>
              <a:xfrm>
                <a:off x="10653757" y="480144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40" name="Cube 139">
                <a:extLst>
                  <a:ext uri="{FF2B5EF4-FFF2-40B4-BE49-F238E27FC236}">
                    <a16:creationId xmlns:a16="http://schemas.microsoft.com/office/drawing/2014/main" id="{91E4E0F9-AF20-AC43-9E3B-76CDB3A8B6A7}"/>
                  </a:ext>
                </a:extLst>
              </p:cNvPr>
              <p:cNvSpPr/>
              <p:nvPr/>
            </p:nvSpPr>
            <p:spPr>
              <a:xfrm>
                <a:off x="10653757" y="448771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41" name="Cube 140">
                <a:extLst>
                  <a:ext uri="{FF2B5EF4-FFF2-40B4-BE49-F238E27FC236}">
                    <a16:creationId xmlns:a16="http://schemas.microsoft.com/office/drawing/2014/main" id="{4C4E4F0F-14B7-644F-9DD9-7B6DC6CAC8F6}"/>
                  </a:ext>
                </a:extLst>
              </p:cNvPr>
              <p:cNvSpPr/>
              <p:nvPr/>
            </p:nvSpPr>
            <p:spPr>
              <a:xfrm>
                <a:off x="10653757" y="417398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42" name="Cube 141">
                <a:extLst>
                  <a:ext uri="{FF2B5EF4-FFF2-40B4-BE49-F238E27FC236}">
                    <a16:creationId xmlns:a16="http://schemas.microsoft.com/office/drawing/2014/main" id="{86894C6A-A3BB-7642-B16C-3502BCAD810A}"/>
                  </a:ext>
                </a:extLst>
              </p:cNvPr>
              <p:cNvSpPr/>
              <p:nvPr/>
            </p:nvSpPr>
            <p:spPr>
              <a:xfrm>
                <a:off x="10526280" y="5246741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43" name="Cube 142">
                <a:extLst>
                  <a:ext uri="{FF2B5EF4-FFF2-40B4-BE49-F238E27FC236}">
                    <a16:creationId xmlns:a16="http://schemas.microsoft.com/office/drawing/2014/main" id="{83CF9FA7-F780-2A41-9724-22579C4B6521}"/>
                  </a:ext>
                </a:extLst>
              </p:cNvPr>
              <p:cNvSpPr/>
              <p:nvPr/>
            </p:nvSpPr>
            <p:spPr>
              <a:xfrm>
                <a:off x="10526280" y="4933011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44" name="Cube 143">
                <a:extLst>
                  <a:ext uri="{FF2B5EF4-FFF2-40B4-BE49-F238E27FC236}">
                    <a16:creationId xmlns:a16="http://schemas.microsoft.com/office/drawing/2014/main" id="{9CD83173-E558-E949-8E4E-26DDA7022AFF}"/>
                  </a:ext>
                </a:extLst>
              </p:cNvPr>
              <p:cNvSpPr/>
              <p:nvPr/>
            </p:nvSpPr>
            <p:spPr>
              <a:xfrm>
                <a:off x="10526280" y="4619281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45" name="Cube 144">
                <a:extLst>
                  <a:ext uri="{FF2B5EF4-FFF2-40B4-BE49-F238E27FC236}">
                    <a16:creationId xmlns:a16="http://schemas.microsoft.com/office/drawing/2014/main" id="{B943AB40-CDEC-6842-B875-350CDAACD963}"/>
                  </a:ext>
                </a:extLst>
              </p:cNvPr>
              <p:cNvSpPr/>
              <p:nvPr/>
            </p:nvSpPr>
            <p:spPr>
              <a:xfrm>
                <a:off x="10526280" y="4305550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46" name="Cube 145">
                <a:extLst>
                  <a:ext uri="{FF2B5EF4-FFF2-40B4-BE49-F238E27FC236}">
                    <a16:creationId xmlns:a16="http://schemas.microsoft.com/office/drawing/2014/main" id="{D416793A-4BF8-EC4B-89A9-8E258F019F30}"/>
                  </a:ext>
                </a:extLst>
              </p:cNvPr>
              <p:cNvSpPr/>
              <p:nvPr/>
            </p:nvSpPr>
            <p:spPr>
              <a:xfrm>
                <a:off x="10398804" y="537830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47" name="Cube 146">
                <a:extLst>
                  <a:ext uri="{FF2B5EF4-FFF2-40B4-BE49-F238E27FC236}">
                    <a16:creationId xmlns:a16="http://schemas.microsoft.com/office/drawing/2014/main" id="{A3142258-FA84-F44B-9E16-4DB721E97D31}"/>
                  </a:ext>
                </a:extLst>
              </p:cNvPr>
              <p:cNvSpPr/>
              <p:nvPr/>
            </p:nvSpPr>
            <p:spPr>
              <a:xfrm>
                <a:off x="10398804" y="506457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48" name="Cube 147">
                <a:extLst>
                  <a:ext uri="{FF2B5EF4-FFF2-40B4-BE49-F238E27FC236}">
                    <a16:creationId xmlns:a16="http://schemas.microsoft.com/office/drawing/2014/main" id="{59D5362F-84E0-A544-B288-F5B85ED63709}"/>
                  </a:ext>
                </a:extLst>
              </p:cNvPr>
              <p:cNvSpPr/>
              <p:nvPr/>
            </p:nvSpPr>
            <p:spPr>
              <a:xfrm>
                <a:off x="10398804" y="475084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49" name="Cube 148">
                <a:extLst>
                  <a:ext uri="{FF2B5EF4-FFF2-40B4-BE49-F238E27FC236}">
                    <a16:creationId xmlns:a16="http://schemas.microsoft.com/office/drawing/2014/main" id="{0C1D106E-854D-9E4F-AC66-20B995E32D02}"/>
                  </a:ext>
                </a:extLst>
              </p:cNvPr>
              <p:cNvSpPr/>
              <p:nvPr/>
            </p:nvSpPr>
            <p:spPr>
              <a:xfrm>
                <a:off x="10398804" y="443711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50" name="Cube 149">
                <a:extLst>
                  <a:ext uri="{FF2B5EF4-FFF2-40B4-BE49-F238E27FC236}">
                    <a16:creationId xmlns:a16="http://schemas.microsoft.com/office/drawing/2014/main" id="{74B983A2-045D-104E-A0FE-0C116A8FF223}"/>
                  </a:ext>
                </a:extLst>
              </p:cNvPr>
              <p:cNvSpPr/>
              <p:nvPr/>
            </p:nvSpPr>
            <p:spPr>
              <a:xfrm>
                <a:off x="10271327" y="5509870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51" name="Cube 150">
                <a:extLst>
                  <a:ext uri="{FF2B5EF4-FFF2-40B4-BE49-F238E27FC236}">
                    <a16:creationId xmlns:a16="http://schemas.microsoft.com/office/drawing/2014/main" id="{42C3A107-5101-B94E-B323-143453158991}"/>
                  </a:ext>
                </a:extLst>
              </p:cNvPr>
              <p:cNvSpPr/>
              <p:nvPr/>
            </p:nvSpPr>
            <p:spPr>
              <a:xfrm>
                <a:off x="10271327" y="5196140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52" name="Cube 151">
                <a:extLst>
                  <a:ext uri="{FF2B5EF4-FFF2-40B4-BE49-F238E27FC236}">
                    <a16:creationId xmlns:a16="http://schemas.microsoft.com/office/drawing/2014/main" id="{9DDEA986-887E-0D42-BC6C-6DD0AFEB4CE8}"/>
                  </a:ext>
                </a:extLst>
              </p:cNvPr>
              <p:cNvSpPr/>
              <p:nvPr/>
            </p:nvSpPr>
            <p:spPr>
              <a:xfrm>
                <a:off x="10271327" y="4882409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53" name="Cube 152">
                <a:extLst>
                  <a:ext uri="{FF2B5EF4-FFF2-40B4-BE49-F238E27FC236}">
                    <a16:creationId xmlns:a16="http://schemas.microsoft.com/office/drawing/2014/main" id="{F81866DA-4A16-4048-976F-D2B5C16EDD5C}"/>
                  </a:ext>
                </a:extLst>
              </p:cNvPr>
              <p:cNvSpPr/>
              <p:nvPr/>
            </p:nvSpPr>
            <p:spPr>
              <a:xfrm>
                <a:off x="10271327" y="4568679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8B48B32C-6ADE-3344-9C8D-E358BA05BD6E}"/>
                </a:ext>
              </a:extLst>
            </p:cNvPr>
            <p:cNvGrpSpPr/>
            <p:nvPr/>
          </p:nvGrpSpPr>
          <p:grpSpPr>
            <a:xfrm>
              <a:off x="9766240" y="3984942"/>
              <a:ext cx="724094" cy="1700215"/>
              <a:chOff x="10271327" y="4173986"/>
              <a:chExt cx="724094" cy="1700215"/>
            </a:xfrm>
          </p:grpSpPr>
          <p:sp>
            <p:nvSpPr>
              <p:cNvPr id="155" name="Cube 154">
                <a:extLst>
                  <a:ext uri="{FF2B5EF4-FFF2-40B4-BE49-F238E27FC236}">
                    <a16:creationId xmlns:a16="http://schemas.microsoft.com/office/drawing/2014/main" id="{1BBAD436-0CD2-DE42-8CBD-40DE6D410D6F}"/>
                  </a:ext>
                </a:extLst>
              </p:cNvPr>
              <p:cNvSpPr/>
              <p:nvPr/>
            </p:nvSpPr>
            <p:spPr>
              <a:xfrm>
                <a:off x="10653757" y="511517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56" name="Cube 155">
                <a:extLst>
                  <a:ext uri="{FF2B5EF4-FFF2-40B4-BE49-F238E27FC236}">
                    <a16:creationId xmlns:a16="http://schemas.microsoft.com/office/drawing/2014/main" id="{00A56457-708A-DA46-AEFC-1B148AE776E9}"/>
                  </a:ext>
                </a:extLst>
              </p:cNvPr>
              <p:cNvSpPr/>
              <p:nvPr/>
            </p:nvSpPr>
            <p:spPr>
              <a:xfrm>
                <a:off x="10653757" y="480144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57" name="Cube 156">
                <a:extLst>
                  <a:ext uri="{FF2B5EF4-FFF2-40B4-BE49-F238E27FC236}">
                    <a16:creationId xmlns:a16="http://schemas.microsoft.com/office/drawing/2014/main" id="{01BA2EE3-5B67-DF47-AD4F-96040AB0C0CD}"/>
                  </a:ext>
                </a:extLst>
              </p:cNvPr>
              <p:cNvSpPr/>
              <p:nvPr/>
            </p:nvSpPr>
            <p:spPr>
              <a:xfrm>
                <a:off x="10653757" y="448771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58" name="Cube 157">
                <a:extLst>
                  <a:ext uri="{FF2B5EF4-FFF2-40B4-BE49-F238E27FC236}">
                    <a16:creationId xmlns:a16="http://schemas.microsoft.com/office/drawing/2014/main" id="{62A6DF4C-4F03-2E46-BED0-571AB0EFEC56}"/>
                  </a:ext>
                </a:extLst>
              </p:cNvPr>
              <p:cNvSpPr/>
              <p:nvPr/>
            </p:nvSpPr>
            <p:spPr>
              <a:xfrm>
                <a:off x="10653757" y="4173986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59" name="Cube 158">
                <a:extLst>
                  <a:ext uri="{FF2B5EF4-FFF2-40B4-BE49-F238E27FC236}">
                    <a16:creationId xmlns:a16="http://schemas.microsoft.com/office/drawing/2014/main" id="{71149083-6250-8740-BD13-83ED6D0786AB}"/>
                  </a:ext>
                </a:extLst>
              </p:cNvPr>
              <p:cNvSpPr/>
              <p:nvPr/>
            </p:nvSpPr>
            <p:spPr>
              <a:xfrm>
                <a:off x="10526280" y="5246741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60" name="Cube 159">
                <a:extLst>
                  <a:ext uri="{FF2B5EF4-FFF2-40B4-BE49-F238E27FC236}">
                    <a16:creationId xmlns:a16="http://schemas.microsoft.com/office/drawing/2014/main" id="{E4DFDCE9-7B86-2748-BE83-09FC38872055}"/>
                  </a:ext>
                </a:extLst>
              </p:cNvPr>
              <p:cNvSpPr/>
              <p:nvPr/>
            </p:nvSpPr>
            <p:spPr>
              <a:xfrm>
                <a:off x="10526280" y="4933011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61" name="Cube 160">
                <a:extLst>
                  <a:ext uri="{FF2B5EF4-FFF2-40B4-BE49-F238E27FC236}">
                    <a16:creationId xmlns:a16="http://schemas.microsoft.com/office/drawing/2014/main" id="{53492EC9-15D9-9D40-A5A1-67B2254F7255}"/>
                  </a:ext>
                </a:extLst>
              </p:cNvPr>
              <p:cNvSpPr/>
              <p:nvPr/>
            </p:nvSpPr>
            <p:spPr>
              <a:xfrm>
                <a:off x="10526280" y="4619281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62" name="Cube 161">
                <a:extLst>
                  <a:ext uri="{FF2B5EF4-FFF2-40B4-BE49-F238E27FC236}">
                    <a16:creationId xmlns:a16="http://schemas.microsoft.com/office/drawing/2014/main" id="{7C985D35-4A52-6F4F-98C4-6BFFFA75DDD1}"/>
                  </a:ext>
                </a:extLst>
              </p:cNvPr>
              <p:cNvSpPr/>
              <p:nvPr/>
            </p:nvSpPr>
            <p:spPr>
              <a:xfrm>
                <a:off x="10526280" y="4305550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63" name="Cube 162">
                <a:extLst>
                  <a:ext uri="{FF2B5EF4-FFF2-40B4-BE49-F238E27FC236}">
                    <a16:creationId xmlns:a16="http://schemas.microsoft.com/office/drawing/2014/main" id="{A11BA688-E986-E94A-87E1-921F7C2409C6}"/>
                  </a:ext>
                </a:extLst>
              </p:cNvPr>
              <p:cNvSpPr/>
              <p:nvPr/>
            </p:nvSpPr>
            <p:spPr>
              <a:xfrm>
                <a:off x="10398804" y="537830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64" name="Cube 163">
                <a:extLst>
                  <a:ext uri="{FF2B5EF4-FFF2-40B4-BE49-F238E27FC236}">
                    <a16:creationId xmlns:a16="http://schemas.microsoft.com/office/drawing/2014/main" id="{171CD6C7-9BC2-AA40-ABCC-6137135341E3}"/>
                  </a:ext>
                </a:extLst>
              </p:cNvPr>
              <p:cNvSpPr/>
              <p:nvPr/>
            </p:nvSpPr>
            <p:spPr>
              <a:xfrm>
                <a:off x="10398804" y="506457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65" name="Cube 164">
                <a:extLst>
                  <a:ext uri="{FF2B5EF4-FFF2-40B4-BE49-F238E27FC236}">
                    <a16:creationId xmlns:a16="http://schemas.microsoft.com/office/drawing/2014/main" id="{93173A65-4C23-6045-8BCF-7CB1F80F5621}"/>
                  </a:ext>
                </a:extLst>
              </p:cNvPr>
              <p:cNvSpPr/>
              <p:nvPr/>
            </p:nvSpPr>
            <p:spPr>
              <a:xfrm>
                <a:off x="10398804" y="475084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66" name="Cube 165">
                <a:extLst>
                  <a:ext uri="{FF2B5EF4-FFF2-40B4-BE49-F238E27FC236}">
                    <a16:creationId xmlns:a16="http://schemas.microsoft.com/office/drawing/2014/main" id="{03C69174-FDC8-7547-A0DD-63DDD3D56BF1}"/>
                  </a:ext>
                </a:extLst>
              </p:cNvPr>
              <p:cNvSpPr/>
              <p:nvPr/>
            </p:nvSpPr>
            <p:spPr>
              <a:xfrm>
                <a:off x="10398804" y="4437115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67" name="Cube 166">
                <a:extLst>
                  <a:ext uri="{FF2B5EF4-FFF2-40B4-BE49-F238E27FC236}">
                    <a16:creationId xmlns:a16="http://schemas.microsoft.com/office/drawing/2014/main" id="{35111838-9A4E-D641-AC12-D6F1AEC40CBA}"/>
                  </a:ext>
                </a:extLst>
              </p:cNvPr>
              <p:cNvSpPr/>
              <p:nvPr/>
            </p:nvSpPr>
            <p:spPr>
              <a:xfrm>
                <a:off x="10271327" y="5509870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68" name="Cube 167">
                <a:extLst>
                  <a:ext uri="{FF2B5EF4-FFF2-40B4-BE49-F238E27FC236}">
                    <a16:creationId xmlns:a16="http://schemas.microsoft.com/office/drawing/2014/main" id="{EA8730F9-EE33-654A-9E99-37FA52809698}"/>
                  </a:ext>
                </a:extLst>
              </p:cNvPr>
              <p:cNvSpPr/>
              <p:nvPr/>
            </p:nvSpPr>
            <p:spPr>
              <a:xfrm>
                <a:off x="10271327" y="5196140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69" name="Cube 168">
                <a:extLst>
                  <a:ext uri="{FF2B5EF4-FFF2-40B4-BE49-F238E27FC236}">
                    <a16:creationId xmlns:a16="http://schemas.microsoft.com/office/drawing/2014/main" id="{B9A3E6BC-1513-D943-AB08-AE33D04ED299}"/>
                  </a:ext>
                </a:extLst>
              </p:cNvPr>
              <p:cNvSpPr/>
              <p:nvPr/>
            </p:nvSpPr>
            <p:spPr>
              <a:xfrm>
                <a:off x="10271327" y="4882409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70" name="Cube 169">
                <a:extLst>
                  <a:ext uri="{FF2B5EF4-FFF2-40B4-BE49-F238E27FC236}">
                    <a16:creationId xmlns:a16="http://schemas.microsoft.com/office/drawing/2014/main" id="{8DDEE6A0-597B-CE4C-AC05-F6168A14ECB8}"/>
                  </a:ext>
                </a:extLst>
              </p:cNvPr>
              <p:cNvSpPr/>
              <p:nvPr/>
            </p:nvSpPr>
            <p:spPr>
              <a:xfrm>
                <a:off x="10271327" y="4568679"/>
                <a:ext cx="341664" cy="364331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72" name="Cube 171">
              <a:extLst>
                <a:ext uri="{FF2B5EF4-FFF2-40B4-BE49-F238E27FC236}">
                  <a16:creationId xmlns:a16="http://schemas.microsoft.com/office/drawing/2014/main" id="{7663ABAC-3E85-AB46-B915-763021AEABAA}"/>
                </a:ext>
              </a:extLst>
            </p:cNvPr>
            <p:cNvSpPr/>
            <p:nvPr/>
          </p:nvSpPr>
          <p:spPr>
            <a:xfrm>
              <a:off x="10455241" y="4926132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3" name="Cube 172">
              <a:extLst>
                <a:ext uri="{FF2B5EF4-FFF2-40B4-BE49-F238E27FC236}">
                  <a16:creationId xmlns:a16="http://schemas.microsoft.com/office/drawing/2014/main" id="{F7DB09DE-65DD-A242-BB94-3F1C8F6BBB0D}"/>
                </a:ext>
              </a:extLst>
            </p:cNvPr>
            <p:cNvSpPr/>
            <p:nvPr/>
          </p:nvSpPr>
          <p:spPr>
            <a:xfrm>
              <a:off x="10455241" y="4612402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4" name="Cube 173">
              <a:extLst>
                <a:ext uri="{FF2B5EF4-FFF2-40B4-BE49-F238E27FC236}">
                  <a16:creationId xmlns:a16="http://schemas.microsoft.com/office/drawing/2014/main" id="{7384656A-34D0-4D44-89AD-8F2C7B668AB6}"/>
                </a:ext>
              </a:extLst>
            </p:cNvPr>
            <p:cNvSpPr/>
            <p:nvPr/>
          </p:nvSpPr>
          <p:spPr>
            <a:xfrm>
              <a:off x="10455241" y="4298672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5" name="Cube 174">
              <a:extLst>
                <a:ext uri="{FF2B5EF4-FFF2-40B4-BE49-F238E27FC236}">
                  <a16:creationId xmlns:a16="http://schemas.microsoft.com/office/drawing/2014/main" id="{78B670B8-E6C4-4D4C-B3E5-9DCC76E46529}"/>
                </a:ext>
              </a:extLst>
            </p:cNvPr>
            <p:cNvSpPr/>
            <p:nvPr/>
          </p:nvSpPr>
          <p:spPr>
            <a:xfrm>
              <a:off x="10455241" y="3984942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6" name="Cube 175">
              <a:extLst>
                <a:ext uri="{FF2B5EF4-FFF2-40B4-BE49-F238E27FC236}">
                  <a16:creationId xmlns:a16="http://schemas.microsoft.com/office/drawing/2014/main" id="{4A6FCB91-5826-C042-A41B-401CBB7C7B96}"/>
                </a:ext>
              </a:extLst>
            </p:cNvPr>
            <p:cNvSpPr/>
            <p:nvPr/>
          </p:nvSpPr>
          <p:spPr>
            <a:xfrm>
              <a:off x="10327764" y="5057697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7" name="Cube 176">
              <a:extLst>
                <a:ext uri="{FF2B5EF4-FFF2-40B4-BE49-F238E27FC236}">
                  <a16:creationId xmlns:a16="http://schemas.microsoft.com/office/drawing/2014/main" id="{AA5A2D82-1CF5-A14D-8E0F-E05D048BFBDB}"/>
                </a:ext>
              </a:extLst>
            </p:cNvPr>
            <p:cNvSpPr/>
            <p:nvPr/>
          </p:nvSpPr>
          <p:spPr>
            <a:xfrm>
              <a:off x="10327764" y="4743967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8" name="Cube 177">
              <a:extLst>
                <a:ext uri="{FF2B5EF4-FFF2-40B4-BE49-F238E27FC236}">
                  <a16:creationId xmlns:a16="http://schemas.microsoft.com/office/drawing/2014/main" id="{2548F3AF-3A05-C841-9307-694025E72393}"/>
                </a:ext>
              </a:extLst>
            </p:cNvPr>
            <p:cNvSpPr/>
            <p:nvPr/>
          </p:nvSpPr>
          <p:spPr>
            <a:xfrm>
              <a:off x="10327764" y="4430237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9" name="Cube 178">
              <a:extLst>
                <a:ext uri="{FF2B5EF4-FFF2-40B4-BE49-F238E27FC236}">
                  <a16:creationId xmlns:a16="http://schemas.microsoft.com/office/drawing/2014/main" id="{ABF4CB20-F52F-C84B-8FFE-FF1FD749F638}"/>
                </a:ext>
              </a:extLst>
            </p:cNvPr>
            <p:cNvSpPr/>
            <p:nvPr/>
          </p:nvSpPr>
          <p:spPr>
            <a:xfrm>
              <a:off x="10327764" y="4116506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0" name="Cube 179">
              <a:extLst>
                <a:ext uri="{FF2B5EF4-FFF2-40B4-BE49-F238E27FC236}">
                  <a16:creationId xmlns:a16="http://schemas.microsoft.com/office/drawing/2014/main" id="{C5588220-C663-CF4C-BB35-64CE88757826}"/>
                </a:ext>
              </a:extLst>
            </p:cNvPr>
            <p:cNvSpPr/>
            <p:nvPr/>
          </p:nvSpPr>
          <p:spPr>
            <a:xfrm>
              <a:off x="10200288" y="5189261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1" name="Cube 180">
              <a:extLst>
                <a:ext uri="{FF2B5EF4-FFF2-40B4-BE49-F238E27FC236}">
                  <a16:creationId xmlns:a16="http://schemas.microsoft.com/office/drawing/2014/main" id="{1871C81E-BE0E-2140-9286-4895647646E6}"/>
                </a:ext>
              </a:extLst>
            </p:cNvPr>
            <p:cNvSpPr/>
            <p:nvPr/>
          </p:nvSpPr>
          <p:spPr>
            <a:xfrm>
              <a:off x="10200288" y="4875531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2" name="Cube 181">
              <a:extLst>
                <a:ext uri="{FF2B5EF4-FFF2-40B4-BE49-F238E27FC236}">
                  <a16:creationId xmlns:a16="http://schemas.microsoft.com/office/drawing/2014/main" id="{3090E341-8CB7-ED4C-98D4-4695C14E2006}"/>
                </a:ext>
              </a:extLst>
            </p:cNvPr>
            <p:cNvSpPr/>
            <p:nvPr/>
          </p:nvSpPr>
          <p:spPr>
            <a:xfrm>
              <a:off x="10200288" y="4561801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3" name="Cube 182">
              <a:extLst>
                <a:ext uri="{FF2B5EF4-FFF2-40B4-BE49-F238E27FC236}">
                  <a16:creationId xmlns:a16="http://schemas.microsoft.com/office/drawing/2014/main" id="{491842DD-D9E6-BE45-8FFD-FE46355EBB9F}"/>
                </a:ext>
              </a:extLst>
            </p:cNvPr>
            <p:cNvSpPr/>
            <p:nvPr/>
          </p:nvSpPr>
          <p:spPr>
            <a:xfrm>
              <a:off x="10200288" y="4248071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4" name="Cube 183">
              <a:extLst>
                <a:ext uri="{FF2B5EF4-FFF2-40B4-BE49-F238E27FC236}">
                  <a16:creationId xmlns:a16="http://schemas.microsoft.com/office/drawing/2014/main" id="{A16EF3D4-CDC2-B64D-9551-B196C9C54F28}"/>
                </a:ext>
              </a:extLst>
            </p:cNvPr>
            <p:cNvSpPr/>
            <p:nvPr/>
          </p:nvSpPr>
          <p:spPr>
            <a:xfrm>
              <a:off x="10072811" y="5320826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5" name="Cube 184">
              <a:extLst>
                <a:ext uri="{FF2B5EF4-FFF2-40B4-BE49-F238E27FC236}">
                  <a16:creationId xmlns:a16="http://schemas.microsoft.com/office/drawing/2014/main" id="{99FB6C83-606B-6D46-8C06-821EBC5F6422}"/>
                </a:ext>
              </a:extLst>
            </p:cNvPr>
            <p:cNvSpPr/>
            <p:nvPr/>
          </p:nvSpPr>
          <p:spPr>
            <a:xfrm>
              <a:off x="10072811" y="5007096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6" name="Cube 185">
              <a:extLst>
                <a:ext uri="{FF2B5EF4-FFF2-40B4-BE49-F238E27FC236}">
                  <a16:creationId xmlns:a16="http://schemas.microsoft.com/office/drawing/2014/main" id="{3BFAB8DF-92EF-7747-B6F7-89EB5409D3AB}"/>
                </a:ext>
              </a:extLst>
            </p:cNvPr>
            <p:cNvSpPr/>
            <p:nvPr/>
          </p:nvSpPr>
          <p:spPr>
            <a:xfrm>
              <a:off x="10072811" y="4693365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7" name="Cube 186">
              <a:extLst>
                <a:ext uri="{FF2B5EF4-FFF2-40B4-BE49-F238E27FC236}">
                  <a16:creationId xmlns:a16="http://schemas.microsoft.com/office/drawing/2014/main" id="{6E328CA9-2BA7-F54F-9DDA-D8FF94807392}"/>
                </a:ext>
              </a:extLst>
            </p:cNvPr>
            <p:cNvSpPr/>
            <p:nvPr/>
          </p:nvSpPr>
          <p:spPr>
            <a:xfrm>
              <a:off x="10072811" y="4379635"/>
              <a:ext cx="341664" cy="364331"/>
            </a:xfrm>
            <a:prstGeom prst="cub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759C564-F63C-0E41-BCB6-4A0E064D8BD8}"/>
              </a:ext>
            </a:extLst>
          </p:cNvPr>
          <p:cNvCxnSpPr>
            <a:cxnSpLocks/>
          </p:cNvCxnSpPr>
          <p:nvPr/>
        </p:nvCxnSpPr>
        <p:spPr>
          <a:xfrm flipH="1">
            <a:off x="9128614" y="4255099"/>
            <a:ext cx="65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F17DD8FF-D0AC-794B-AFC8-A5BAF245CD66}"/>
              </a:ext>
            </a:extLst>
          </p:cNvPr>
          <p:cNvSpPr txBox="1"/>
          <p:nvPr/>
        </p:nvSpPr>
        <p:spPr>
          <a:xfrm>
            <a:off x="8228785" y="5878834"/>
            <a:ext cx="17203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向左移动</a:t>
            </a:r>
            <a:r>
              <a:rPr lang="zh-CN" altLang="en-US" sz="105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，仅更新右边</a:t>
            </a:r>
            <a:r>
              <a:rPr lang="en-US" altLang="zh-CN" sz="105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sz="105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片</a:t>
            </a:r>
            <a:endParaRPr lang="en-CN" sz="105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747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3E07-3F5B-2949-B0E9-97B3EE41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Distant Volume</a:t>
            </a:r>
            <a:endParaRPr lang="en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6849E-F89F-0B4B-949C-3D2CAADDB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Size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128x128x20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，间隔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2m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，实际表示范围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256mX256mX40m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，稍远处还是没有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</a:t>
            </a:r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解决方法：生成低精度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</a:p>
          <a:p>
            <a:pPr lvl="1">
              <a:lnSpc>
                <a:spcPct val="150000"/>
              </a:lnSpc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占用空间为高精度的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1/3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，和高精度走一样的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Relighting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流程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高精度与低精度边缘lerp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，减少割裂感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低精度做一级，做多级没有太大意义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外的直接使用天光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endParaRPr lang="en-CN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E75563-77B6-934A-A352-7AD5E52A661B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A8F15C-9A93-2443-8DCD-7938BBC9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778" y="3882663"/>
            <a:ext cx="2275021" cy="22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04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5C68A-3835-0A42-9211-6C6C51EF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9B3B1-76DB-2941-A1E6-90F982E9EC86}"/>
              </a:ext>
            </a:extLst>
          </p:cNvPr>
          <p:cNvSpPr txBox="1"/>
          <p:nvPr/>
        </p:nvSpPr>
        <p:spPr>
          <a:xfrm>
            <a:off x="114301" y="6207918"/>
            <a:ext cx="257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Distance Volume Off</a:t>
            </a:r>
          </a:p>
        </p:txBody>
      </p:sp>
    </p:spTree>
    <p:extLst>
      <p:ext uri="{BB962C8B-B14F-4D97-AF65-F5344CB8AC3E}">
        <p14:creationId xmlns:p14="http://schemas.microsoft.com/office/powerpoint/2010/main" val="1743106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C4107C-8491-EC4D-B0E0-959648738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4" b="1354"/>
          <a:stretch/>
        </p:blipFill>
        <p:spPr>
          <a:xfrm>
            <a:off x="0" y="-7144"/>
            <a:ext cx="12192000" cy="6865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82827D-4F71-B544-8460-D43A2F5592BF}"/>
              </a:ext>
            </a:extLst>
          </p:cNvPr>
          <p:cNvSpPr txBox="1"/>
          <p:nvPr/>
        </p:nvSpPr>
        <p:spPr>
          <a:xfrm>
            <a:off x="114301" y="6207918"/>
            <a:ext cx="257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Distance Volume On</a:t>
            </a:r>
          </a:p>
        </p:txBody>
      </p:sp>
    </p:spTree>
    <p:extLst>
      <p:ext uri="{BB962C8B-B14F-4D97-AF65-F5344CB8AC3E}">
        <p14:creationId xmlns:p14="http://schemas.microsoft.com/office/powerpoint/2010/main" val="3549894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D9C4-994E-F94F-8F5E-1D6835D1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6D6F8-FD53-3F4C-8B04-2DE63966B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Shading阶段采样PRT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采样所有方向的Irradiance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，进行四面体插值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不同的光源方向对应不同的光照结果</a:t>
            </a:r>
            <a:endParaRPr lang="en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297360-2DBE-804A-AC5E-1B963664970D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657914F-8B37-A242-8529-A852AD82C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70" y="3612949"/>
            <a:ext cx="4102420" cy="2564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AD9A6-C301-894C-9D08-722E3AE11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182" y="3612948"/>
            <a:ext cx="4102422" cy="25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20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D9C4-994E-F94F-8F5E-1D6835D1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Probe漏光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6D6F8-FD53-3F4C-8B04-2DE63966B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的通病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解决方法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摆放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Bounding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Box</a:t>
            </a:r>
          </a:p>
          <a:p>
            <a:pPr lvl="2"/>
            <a:r>
              <a:rPr lang="zh-CN" alt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优点：效果准确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2"/>
            <a:r>
              <a:rPr lang="zh-CN" alt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缺点：工作量大且影响性能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法线偏移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2"/>
            <a:r>
              <a:rPr lang="zh-CN" alt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优点：简单无额外性能开销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2"/>
            <a:r>
              <a:rPr lang="zh-CN" alt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缺点：效果有误差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297360-2DBE-804A-AC5E-1B963664970D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D2AFDE-7865-AF4D-9A68-FC484AB49FD4}"/>
              </a:ext>
            </a:extLst>
          </p:cNvPr>
          <p:cNvGrpSpPr/>
          <p:nvPr/>
        </p:nvGrpSpPr>
        <p:grpSpPr>
          <a:xfrm>
            <a:off x="1406094" y="4668207"/>
            <a:ext cx="2014684" cy="1508756"/>
            <a:chOff x="1491613" y="4687921"/>
            <a:chExt cx="2014684" cy="150875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13F85B2-31B0-A44E-91A5-700BF83962B7}"/>
                </a:ext>
              </a:extLst>
            </p:cNvPr>
            <p:cNvCxnSpPr>
              <a:cxnSpLocks/>
            </p:cNvCxnSpPr>
            <p:nvPr/>
          </p:nvCxnSpPr>
          <p:spPr>
            <a:xfrm>
              <a:off x="2181968" y="4687921"/>
              <a:ext cx="0" cy="1283449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54FB73-281E-9848-ACAA-71773BF6F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968" y="5971370"/>
              <a:ext cx="1324329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47F914-179E-0341-A418-1FBE446DB009}"/>
                </a:ext>
              </a:extLst>
            </p:cNvPr>
            <p:cNvSpPr/>
            <p:nvPr/>
          </p:nvSpPr>
          <p:spPr>
            <a:xfrm>
              <a:off x="2235060" y="4727657"/>
              <a:ext cx="144725" cy="1447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05A170C-11CC-C64E-84F7-C1336A925668}"/>
                </a:ext>
              </a:extLst>
            </p:cNvPr>
            <p:cNvSpPr/>
            <p:nvPr/>
          </p:nvSpPr>
          <p:spPr>
            <a:xfrm>
              <a:off x="2235060" y="5401175"/>
              <a:ext cx="144725" cy="1447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C2D33B0-BF74-9845-A89E-704DD011182E}"/>
                </a:ext>
              </a:extLst>
            </p:cNvPr>
            <p:cNvSpPr/>
            <p:nvPr/>
          </p:nvSpPr>
          <p:spPr>
            <a:xfrm>
              <a:off x="2235060" y="6051952"/>
              <a:ext cx="144725" cy="14472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641BC9-5741-B349-A614-055D434CDED3}"/>
                </a:ext>
              </a:extLst>
            </p:cNvPr>
            <p:cNvSpPr/>
            <p:nvPr/>
          </p:nvSpPr>
          <p:spPr>
            <a:xfrm>
              <a:off x="2930960" y="4727657"/>
              <a:ext cx="144725" cy="1447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10AAEF-962A-BE40-9CE9-31E543787887}"/>
                </a:ext>
              </a:extLst>
            </p:cNvPr>
            <p:cNvSpPr/>
            <p:nvPr/>
          </p:nvSpPr>
          <p:spPr>
            <a:xfrm>
              <a:off x="2930960" y="5401175"/>
              <a:ext cx="144725" cy="1447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E84A1DE-F812-524C-B5F1-544FDF30B5A5}"/>
                </a:ext>
              </a:extLst>
            </p:cNvPr>
            <p:cNvSpPr/>
            <p:nvPr/>
          </p:nvSpPr>
          <p:spPr>
            <a:xfrm>
              <a:off x="2930960" y="6051952"/>
              <a:ext cx="144725" cy="14472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83DA54-F547-9448-A316-0290A28DCFE2}"/>
                </a:ext>
              </a:extLst>
            </p:cNvPr>
            <p:cNvSpPr/>
            <p:nvPr/>
          </p:nvSpPr>
          <p:spPr>
            <a:xfrm>
              <a:off x="1491613" y="4727657"/>
              <a:ext cx="144725" cy="14472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C52965D-B408-7E4E-9127-32779A90B586}"/>
                </a:ext>
              </a:extLst>
            </p:cNvPr>
            <p:cNvSpPr/>
            <p:nvPr/>
          </p:nvSpPr>
          <p:spPr>
            <a:xfrm>
              <a:off x="1491613" y="5401175"/>
              <a:ext cx="144725" cy="14472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86DA49-8F07-9740-BB83-EA80C4308F18}"/>
                </a:ext>
              </a:extLst>
            </p:cNvPr>
            <p:cNvSpPr/>
            <p:nvPr/>
          </p:nvSpPr>
          <p:spPr>
            <a:xfrm>
              <a:off x="1491613" y="6051952"/>
              <a:ext cx="144725" cy="14472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759F2A9-50E0-9D45-BBC2-0073DF1AF8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8800" y="5157479"/>
              <a:ext cx="353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486A90-524F-7949-A6E8-32D1919B9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826" y="5598233"/>
              <a:ext cx="0" cy="3731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3EFF6E-710C-3641-A180-B571DD936129}"/>
                </a:ext>
              </a:extLst>
            </p:cNvPr>
            <p:cNvSpPr/>
            <p:nvPr/>
          </p:nvSpPr>
          <p:spPr>
            <a:xfrm>
              <a:off x="2141258" y="512147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0121DA9-C18D-674F-93FE-4F355B49E209}"/>
                </a:ext>
              </a:extLst>
            </p:cNvPr>
            <p:cNvSpPr/>
            <p:nvPr/>
          </p:nvSpPr>
          <p:spPr>
            <a:xfrm>
              <a:off x="2668826" y="5934025"/>
              <a:ext cx="72000" cy="72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423E97A-EAFF-6C44-A406-9F51056A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158" y="1825625"/>
            <a:ext cx="3832535" cy="222091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B15E77A-3775-AC41-BA59-CCB37369E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158" y="4205353"/>
            <a:ext cx="3832531" cy="22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16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994A-07F2-B048-9297-77E08FB7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高光处理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FD525-976F-9D4F-BDB1-A3AED90A8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UE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中漫反射：</a:t>
            </a: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DiffuseColor = BaseColor * (1- Metallic)</a:t>
            </a: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金属度越高，漫反射权重就越小，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的影响越小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导致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IBL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高光与环境不匹配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2"/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暗处很油</a:t>
            </a:r>
          </a:p>
          <a:p>
            <a:pPr marL="457200" lvl="1" indent="0">
              <a:buNone/>
            </a:pPr>
            <a:endParaRPr lang="en-US" sz="200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解决方法</a:t>
            </a:r>
          </a:p>
          <a:p>
            <a:pPr lvl="1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放置Reflection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Capture</a:t>
            </a: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手动调整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IBL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高光强度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CubeMap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Normalization</a:t>
            </a:r>
          </a:p>
          <a:p>
            <a:pPr marL="457200" lvl="1" indent="0">
              <a:buNone/>
            </a:pP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57200" lvl="1" indent="0">
              <a:buNone/>
            </a:pPr>
            <a:endParaRPr lang="en-US" altLang="zh-CN" sz="200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EDC1D1-396D-1346-A71F-37649119C4C0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6B812F-8E1D-A04D-ADDE-2C0144FF32DE}"/>
              </a:ext>
            </a:extLst>
          </p:cNvPr>
          <p:cNvSpPr txBox="1"/>
          <p:nvPr/>
        </p:nvSpPr>
        <p:spPr>
          <a:xfrm>
            <a:off x="2128947" y="652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5CB14A-3E44-E148-A2DA-1233EE25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74" y="2864881"/>
            <a:ext cx="4903128" cy="31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53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08C79-8160-9741-988F-B68719494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CubeMap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Normalization</a:t>
            </a:r>
            <a:endParaRPr lang="en-CN" altLang="zh-CN" sz="2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Irradiance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与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CubeMap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Diffuse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Irradiance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调整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Cubemap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Specular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值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 sz="2000">
                <a:solidFill>
                  <a:schemeClr val="accent1">
                    <a:lumMod val="60000"/>
                    <a:lumOff val="4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Result_Specular = Cubemap_Specular * (GI_Irradiance / CubeMap_Irradiance)</a:t>
            </a: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室外共用一份天光！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Reflection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Capture</a:t>
            </a: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细节要求比较高的室内可以使用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可以配合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Cubemap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Normalization</a:t>
            </a:r>
          </a:p>
          <a:p>
            <a:pPr lvl="1"/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手动调整高光强度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工作量大，影响流程，不建议正式使用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D5B16E-2917-EB43-8BBB-B4667EF0D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高光处理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CB07CC-5C1A-F446-A0E3-E87DBE57AA05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6B2EE71-6C32-6C41-926C-F5C343F0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74" y="2864881"/>
            <a:ext cx="4899626" cy="31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6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599B-4A10-4249-A1AA-376064B8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473208-14CA-5E45-98C3-FF891C5B65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numCol="1">
                <a:normAutofit/>
              </a:bodyPr>
              <a:lstStyle/>
              <a:p>
                <a:r>
                  <a:rPr lang="en-CN" dirty="0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根本原因</a:t>
                </a:r>
                <a:endParaRPr lang="en-US" altLang="zh-CN" dirty="0">
                  <a:solidFill>
                    <a:schemeClr val="bg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marL="0" indent="0">
                  <a:buNone/>
                </a:pPr>
                <a:r>
                  <a:rPr lang="en-CN" dirty="0"/>
                  <a:t> </a:t>
                </a:r>
                <a:r>
                  <a:rPr lang="zh-CN" altLang="en-US" dirty="0"/>
                  <a:t>  </a:t>
                </a:r>
                <a:r>
                  <a:rPr lang="en-CN" sz="1800" dirty="0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渲染方程</a:t>
                </a:r>
                <a:r>
                  <a:rPr lang="zh-CN" altLang="en-US" sz="1800" dirty="0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dirty="0">
                    <a:solidFill>
                      <a:schemeClr val="bg2"/>
                    </a:solidFill>
                  </a:rPr>
                  <a:t>+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CN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CN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dirty="0">
                    <a:solidFill>
                      <a:schemeClr val="bg2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dirty="0"/>
              </a:p>
              <a:p>
                <a:pPr marL="0" indent="0">
                  <a:buNone/>
                </a:pPr>
                <a:r>
                  <a:rPr lang="en-CN" dirty="0"/>
                  <a:t>	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CN" dirty="0"/>
              </a:p>
              <a:p>
                <a:pPr lvl="1">
                  <a:lnSpc>
                    <a:spcPct val="150000"/>
                  </a:lnSpc>
                </a:pPr>
                <a:r>
                  <a:rPr lang="en-CN" sz="1800" dirty="0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出射光</a:t>
                </a:r>
                <a:r>
                  <a:rPr lang="zh-CN" altLang="en-US" sz="1800" dirty="0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：观察方向的</a:t>
                </a:r>
                <a:r>
                  <a:rPr lang="en-CN" sz="1800" dirty="0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渲染结果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 err="1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自发光</a:t>
                </a:r>
                <a:r>
                  <a:rPr lang="zh-CN" altLang="en-US" sz="1800" dirty="0" err="1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：物体表面本身发出的光</a:t>
                </a:r>
                <a:endParaRPr lang="en-CN" sz="1800" dirty="0">
                  <a:solidFill>
                    <a:schemeClr val="bg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 err="1">
                    <a:solidFill>
                      <a:srgbClr val="FF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入射光</a:t>
                </a:r>
                <a:r>
                  <a:rPr lang="zh-CN" altLang="en-US" sz="1800" dirty="0" err="1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：法线方向入射光线</a:t>
                </a:r>
                <a:r>
                  <a:rPr lang="en-US" sz="1800" dirty="0" err="1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的</a:t>
                </a:r>
                <a:r>
                  <a:rPr lang="en-US" sz="1800" dirty="0" err="1">
                    <a:solidFill>
                      <a:srgbClr val="FF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半球积分</a:t>
                </a:r>
                <a:r>
                  <a:rPr lang="zh-CN" altLang="en-US" sz="1800" dirty="0">
                    <a:solidFill>
                      <a:schemeClr val="bg2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，右图</a:t>
                </a:r>
                <a:endParaRPr lang="en-US" sz="1800" dirty="0">
                  <a:solidFill>
                    <a:schemeClr val="bg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本次分享主要围绕入射光的处理</a:t>
                </a:r>
              </a:p>
              <a:p>
                <a:pPr lvl="1">
                  <a:lnSpc>
                    <a:spcPct val="150000"/>
                  </a:lnSpc>
                </a:pPr>
                <a:endParaRPr lang="en-CN" sz="1800" dirty="0">
                  <a:solidFill>
                    <a:schemeClr val="bg2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473208-14CA-5E45-98C3-FF891C5B6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87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F0681E4-9185-2C45-8A8C-412C4820B5B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4174" y="3279498"/>
            <a:ext cx="3260073" cy="26527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53BF5E1-8DD2-9141-A48F-F18710F71CCF}"/>
              </a:ext>
            </a:extLst>
          </p:cNvPr>
          <p:cNvGrpSpPr/>
          <p:nvPr/>
        </p:nvGrpSpPr>
        <p:grpSpPr>
          <a:xfrm>
            <a:off x="2399902" y="2876275"/>
            <a:ext cx="8337551" cy="510676"/>
            <a:chOff x="1899755" y="2822717"/>
            <a:chExt cx="8337551" cy="510676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3DB140A7-31C5-DF49-B3DC-B411F92D87E6}"/>
                </a:ext>
              </a:extLst>
            </p:cNvPr>
            <p:cNvSpPr/>
            <p:nvPr/>
          </p:nvSpPr>
          <p:spPr>
            <a:xfrm rot="5400000">
              <a:off x="2430809" y="2291663"/>
              <a:ext cx="212032" cy="127413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>
                <a:ln w="0">
                  <a:solidFill>
                    <a:schemeClr val="tx2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A5E6447A-6B76-E546-B742-B89B8A2F35FD}"/>
                </a:ext>
              </a:extLst>
            </p:cNvPr>
            <p:cNvSpPr/>
            <p:nvPr/>
          </p:nvSpPr>
          <p:spPr>
            <a:xfrm rot="5400000">
              <a:off x="4299365" y="2291664"/>
              <a:ext cx="212032" cy="1274139"/>
            </a:xfrm>
            <a:prstGeom prst="rightBrac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>
                <a:ln w="0">
                  <a:solidFill>
                    <a:schemeClr val="tx2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8B4BDB25-983F-F64A-AD5D-E95FE01B25B8}"/>
                </a:ext>
              </a:extLst>
            </p:cNvPr>
            <p:cNvSpPr/>
            <p:nvPr/>
          </p:nvSpPr>
          <p:spPr>
            <a:xfrm rot="5400000">
              <a:off x="7688955" y="486400"/>
              <a:ext cx="212034" cy="4884668"/>
            </a:xfrm>
            <a:prstGeom prst="rightBrace">
              <a:avLst/>
            </a:prstGeom>
            <a:ln w="222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2800">
                <a:ln w="0">
                  <a:solidFill>
                    <a:schemeClr val="tx2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37AFAC-9147-1F4A-A17A-82CC50CA5F81}"/>
                </a:ext>
              </a:extLst>
            </p:cNvPr>
            <p:cNvSpPr txBox="1"/>
            <p:nvPr/>
          </p:nvSpPr>
          <p:spPr>
            <a:xfrm>
              <a:off x="2191303" y="3056394"/>
              <a:ext cx="6844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>
                  <a:solidFill>
                    <a:schemeClr val="accent1">
                      <a:lumMod val="75000"/>
                    </a:schemeClr>
                  </a:solidFill>
                </a:rPr>
                <a:t>出射光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4CCD28-101D-3E43-8FA2-6ECC137DD88C}"/>
                </a:ext>
              </a:extLst>
            </p:cNvPr>
            <p:cNvSpPr txBox="1"/>
            <p:nvPr/>
          </p:nvSpPr>
          <p:spPr>
            <a:xfrm>
              <a:off x="4063171" y="3056394"/>
              <a:ext cx="6844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>
                  <a:solidFill>
                    <a:schemeClr val="accent2">
                      <a:lumMod val="75000"/>
                    </a:schemeClr>
                  </a:solidFill>
                </a:rPr>
                <a:t>自发光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4FB38-7D43-D549-8C09-066650E38909}"/>
                </a:ext>
              </a:extLst>
            </p:cNvPr>
            <p:cNvSpPr txBox="1"/>
            <p:nvPr/>
          </p:nvSpPr>
          <p:spPr>
            <a:xfrm>
              <a:off x="7452762" y="3056394"/>
              <a:ext cx="6844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200" dirty="0">
                  <a:solidFill>
                    <a:schemeClr val="accent4"/>
                  </a:solidFill>
                </a:rPr>
                <a:t>入射光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E03F44-DEF4-CE44-9F3E-B5EDFC6A1041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Eye">
            <a:extLst>
              <a:ext uri="{FF2B5EF4-FFF2-40B4-BE49-F238E27FC236}">
                <a16:creationId xmlns:a16="http://schemas.microsoft.com/office/drawing/2014/main" id="{D5A6ACFC-4EC1-124B-9726-BA219A90F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5469" y="3806722"/>
            <a:ext cx="306418" cy="30641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4D4D8-9E97-5842-8079-4605A3207246}"/>
              </a:ext>
            </a:extLst>
          </p:cNvPr>
          <p:cNvCxnSpPr>
            <a:cxnSpLocks/>
          </p:cNvCxnSpPr>
          <p:nvPr/>
        </p:nvCxnSpPr>
        <p:spPr>
          <a:xfrm flipH="1" flipV="1">
            <a:off x="6743182" y="4031843"/>
            <a:ext cx="1325874" cy="104970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776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C8DA-AA0B-8347-B3F2-A70EAEE8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性能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72B93-0182-7B43-B17C-2E0025FBC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性能消耗点</a:t>
                </a:r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：</a:t>
                </a:r>
                <a:endParaRPr lang="en-CN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lvl="1"/>
                <a:r>
                  <a:rPr lang="en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光照数据Section流加载</a:t>
                </a:r>
                <a:endParaRPr lang="en-US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lvl="2"/>
                <a:r>
                  <a:rPr lang="zh-CN" altLang="en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分帧</a:t>
                </a:r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异步加载，粒度可控制</a:t>
                </a:r>
                <a:endParaRPr lang="en-US" altLang="zh-CN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lvl="1"/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Relighting</a:t>
                </a:r>
              </a:p>
              <a:p>
                <a:pPr lvl="2"/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逐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Slice</a:t>
                </a:r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更新，计算量较小</a:t>
                </a:r>
                <a:endParaRPr lang="en-US" altLang="zh-CN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lvl="1"/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Shading</a:t>
                </a:r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性能主要消耗点</a:t>
                </a:r>
                <a:endParaRPr lang="en-US" altLang="zh-CN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lvl="2"/>
                <a:r>
                  <a:rPr lang="zh-CN" altLang="en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半精度</a:t>
                </a:r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计算</a:t>
                </a:r>
                <a:endParaRPr lang="en-US" altLang="zh-CN">
                  <a:solidFill>
                    <a:schemeClr val="bg1">
                      <a:lumMod val="8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测试设备：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iphone</a:t>
                </a:r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12PM</a:t>
                </a:r>
              </a:p>
              <a:p>
                <a:pPr lvl="1"/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耗时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1ms-1.5ms</a:t>
                </a:r>
              </a:p>
              <a:p>
                <a:pPr lvl="1"/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≈</m:t>
                    </m:r>
                  </m:oMath>
                </a14:m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  <a:r>
                  <a:rPr lang="zh-CN" altLang="en-US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*</a:t>
                </a:r>
                <a:r>
                  <a:rPr lang="en-US" altLang="zh-CN">
                    <a:solidFill>
                      <a:schemeClr val="bg1">
                        <a:lumMod val="8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ToneMapping</a:t>
                </a:r>
              </a:p>
              <a:p>
                <a:endParaRPr lang="en-CN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72B93-0182-7B43-B17C-2E0025FBC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784490-35FC-A143-BF6C-67C41ED52A3C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B1DD0D1-99F2-BF4E-9F4D-8898FF35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761" y="1825625"/>
            <a:ext cx="4945298" cy="2138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C50B5-ED67-5A46-ACBD-15D69FA9A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761" y="4063629"/>
            <a:ext cx="4945298" cy="21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96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C8DA-AA0B-8347-B3F2-A70EAEE8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72B93-0182-7B43-B17C-2E0025FB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6275"/>
          </a:xfrm>
        </p:spPr>
        <p:txBody>
          <a:bodyPr>
            <a:normAutofit/>
          </a:bodyPr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Actor</a:t>
            </a:r>
          </a:p>
          <a:p>
            <a:pPr lvl="1"/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PrecomputedRadianceTransferDataStreaming</a:t>
            </a:r>
          </a:p>
          <a:p>
            <a:pPr lvl="1"/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PRTImportanceVolume</a:t>
            </a:r>
          </a:p>
          <a:p>
            <a:pPr lvl="1"/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LocalLightImportanceVolume</a:t>
            </a:r>
          </a:p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配置</a:t>
            </a:r>
          </a:p>
          <a:p>
            <a:pPr lvl="1"/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烘焙参数</a:t>
            </a:r>
          </a:p>
          <a:p>
            <a:pPr lvl="1"/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烘焙结果预览</a:t>
            </a:r>
          </a:p>
          <a:p>
            <a:pPr lvl="1"/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Streaming参数</a:t>
            </a:r>
          </a:p>
          <a:p>
            <a:pPr lvl="1"/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Relighting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参数</a:t>
            </a:r>
            <a:endParaRPr lang="en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Shading参数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784490-35FC-A143-BF6C-67C41ED52A3C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2D4CAD5-9601-DD4E-A395-B7E0BD8AE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124" y="1825625"/>
            <a:ext cx="2748213" cy="4486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012CA0-C5F4-0B48-86CC-BDA00291D860}"/>
              </a:ext>
            </a:extLst>
          </p:cNvPr>
          <p:cNvSpPr txBox="1"/>
          <p:nvPr/>
        </p:nvSpPr>
        <p:spPr>
          <a:xfrm>
            <a:off x="5416491" y="4827880"/>
            <a:ext cx="2920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后续暴露更多参数</a:t>
            </a:r>
            <a:r>
              <a:rPr lang="zh-CN" altLang="en-US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，并迁移到对应</a:t>
            </a:r>
            <a:r>
              <a:rPr lang="en-US" altLang="zh-CN" sz="12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Editor</a:t>
            </a:r>
            <a:endParaRPr lang="en-CN" sz="12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C12A97-6AB9-4F49-86FC-2C4D71A119E9}"/>
              </a:ext>
            </a:extLst>
          </p:cNvPr>
          <p:cNvSpPr/>
          <p:nvPr/>
        </p:nvSpPr>
        <p:spPr>
          <a:xfrm>
            <a:off x="5416491" y="4732545"/>
            <a:ext cx="2920992" cy="46767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6679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EB74EC-EE66-6A41-8056-C3378029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0112"/>
            <a:ext cx="10515600" cy="1325563"/>
          </a:xfrm>
        </p:spPr>
        <p:txBody>
          <a:bodyPr/>
          <a:lstStyle/>
          <a:p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阴影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347C7-F47F-A34D-8E11-611DD2DC2B22}"/>
              </a:ext>
            </a:extLst>
          </p:cNvPr>
          <p:cNvCxnSpPr/>
          <p:nvPr/>
        </p:nvCxnSpPr>
        <p:spPr>
          <a:xfrm>
            <a:off x="911709" y="3552599"/>
            <a:ext cx="10234748" cy="0"/>
          </a:xfrm>
          <a:prstGeom prst="line">
            <a:avLst/>
          </a:prstGeom>
          <a:ln w="47625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288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B297-1BAB-3447-97EE-5906A513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Cascaded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Shadow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A2B8-6CB7-754D-B518-D6BD0AA01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Cache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原因</a:t>
            </a:r>
            <a:endParaRPr lang="en-CN" sz="2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CSM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会产生大量</a:t>
            </a:r>
            <a:r>
              <a:rPr lang="en-US" altLang="zh-CN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DrawCall</a:t>
            </a:r>
          </a:p>
          <a:p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CSM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Cache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条件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主光的阴影视锥为正交投影</a:t>
            </a:r>
          </a:p>
          <a:p>
            <a:pPr lvl="1"/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当前帧ShadowMap与前一帧总是有重合区域</a:t>
            </a:r>
          </a:p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相机移动后，</a:t>
            </a:r>
            <a:r>
              <a:rPr lang="zh-CN" altLang="en-CN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两帧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对比，红色区域为可重复使用区域，当前帧需要绘制的是绿色部分图形</a:t>
            </a:r>
            <a:endParaRPr lang="en-US" altLang="zh-CN" sz="2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57200" lvl="1" indent="0">
              <a:buNone/>
            </a:pPr>
            <a:endParaRPr lang="en-US" altLang="zh-CN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DD1DFE-4F5F-A047-A108-A52F01FED5E2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5BA39A-ABF8-3C4A-B261-0ED757638FA8}"/>
              </a:ext>
            </a:extLst>
          </p:cNvPr>
          <p:cNvGrpSpPr/>
          <p:nvPr/>
        </p:nvGrpSpPr>
        <p:grpSpPr>
          <a:xfrm>
            <a:off x="1507504" y="4499734"/>
            <a:ext cx="5342133" cy="1677229"/>
            <a:chOff x="1706873" y="4033731"/>
            <a:chExt cx="5342133" cy="167722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39E848-4AC3-9048-AD43-5813C64AEF11}"/>
                </a:ext>
              </a:extLst>
            </p:cNvPr>
            <p:cNvGrpSpPr/>
            <p:nvPr/>
          </p:nvGrpSpPr>
          <p:grpSpPr>
            <a:xfrm>
              <a:off x="1706873" y="4033731"/>
              <a:ext cx="2046528" cy="1642079"/>
              <a:chOff x="1706873" y="4033731"/>
              <a:chExt cx="2046528" cy="164207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0ADEB91-A8F3-EA41-BC7C-0C6949AEFDA1}"/>
                  </a:ext>
                </a:extLst>
              </p:cNvPr>
              <p:cNvSpPr/>
              <p:nvPr/>
            </p:nvSpPr>
            <p:spPr>
              <a:xfrm>
                <a:off x="3387641" y="5150031"/>
                <a:ext cx="365760" cy="35922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6D33C6C1-3E25-0E41-92E8-436B6326A92C}"/>
                  </a:ext>
                </a:extLst>
              </p:cNvPr>
              <p:cNvSpPr/>
              <p:nvPr/>
            </p:nvSpPr>
            <p:spPr>
              <a:xfrm>
                <a:off x="2206292" y="4033731"/>
                <a:ext cx="522514" cy="463731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" name="Parallelogram 8">
                <a:extLst>
                  <a:ext uri="{FF2B5EF4-FFF2-40B4-BE49-F238E27FC236}">
                    <a16:creationId xmlns:a16="http://schemas.microsoft.com/office/drawing/2014/main" id="{D9090D8C-4C11-794A-877E-964CE26A0DD2}"/>
                  </a:ext>
                </a:extLst>
              </p:cNvPr>
              <p:cNvSpPr/>
              <p:nvPr/>
            </p:nvSpPr>
            <p:spPr>
              <a:xfrm>
                <a:off x="2387237" y="5280659"/>
                <a:ext cx="502920" cy="395151"/>
              </a:xfrm>
              <a:prstGeom prst="parallelogram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" name="Regular Pentagon 9">
                <a:extLst>
                  <a:ext uri="{FF2B5EF4-FFF2-40B4-BE49-F238E27FC236}">
                    <a16:creationId xmlns:a16="http://schemas.microsoft.com/office/drawing/2014/main" id="{F72A0C23-6EB3-D04E-BC65-3CB392BCF0D2}"/>
                  </a:ext>
                </a:extLst>
              </p:cNvPr>
              <p:cNvSpPr/>
              <p:nvPr/>
            </p:nvSpPr>
            <p:spPr>
              <a:xfrm>
                <a:off x="2638697" y="4709159"/>
                <a:ext cx="552124" cy="454563"/>
              </a:xfrm>
              <a:prstGeom prst="pentag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2D584178-54BF-E946-B847-3D00FC89E9AA}"/>
                  </a:ext>
                </a:extLst>
              </p:cNvPr>
              <p:cNvSpPr/>
              <p:nvPr/>
            </p:nvSpPr>
            <p:spPr>
              <a:xfrm>
                <a:off x="1706873" y="4807129"/>
                <a:ext cx="552124" cy="463731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5F562C9-DCCC-4743-8FE2-54139BB8B7F0}"/>
                  </a:ext>
                </a:extLst>
              </p:cNvPr>
              <p:cNvSpPr/>
              <p:nvPr/>
            </p:nvSpPr>
            <p:spPr>
              <a:xfrm>
                <a:off x="3148605" y="4167319"/>
                <a:ext cx="588258" cy="603112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03034F6-2CEA-204E-9B8E-8FE1E4F44847}"/>
                  </a:ext>
                </a:extLst>
              </p:cNvPr>
              <p:cNvSpPr/>
              <p:nvPr/>
            </p:nvSpPr>
            <p:spPr>
              <a:xfrm>
                <a:off x="1926316" y="4270319"/>
                <a:ext cx="1314222" cy="1239205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70CF2A-0660-5942-81DC-099098106585}"/>
                </a:ext>
              </a:extLst>
            </p:cNvPr>
            <p:cNvGrpSpPr/>
            <p:nvPr/>
          </p:nvGrpSpPr>
          <p:grpSpPr>
            <a:xfrm>
              <a:off x="5002478" y="4068881"/>
              <a:ext cx="2046528" cy="1642079"/>
              <a:chOff x="1706873" y="4033731"/>
              <a:chExt cx="2046528" cy="164207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30B45B6-C0F9-C94E-A9F8-679A97F9C6A3}"/>
                  </a:ext>
                </a:extLst>
              </p:cNvPr>
              <p:cNvSpPr/>
              <p:nvPr/>
            </p:nvSpPr>
            <p:spPr>
              <a:xfrm>
                <a:off x="3387641" y="5150031"/>
                <a:ext cx="365760" cy="3592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7" name="Triangle 16">
                <a:extLst>
                  <a:ext uri="{FF2B5EF4-FFF2-40B4-BE49-F238E27FC236}">
                    <a16:creationId xmlns:a16="http://schemas.microsoft.com/office/drawing/2014/main" id="{3660B53A-077D-3449-A4F0-E60C661C6D26}"/>
                  </a:ext>
                </a:extLst>
              </p:cNvPr>
              <p:cNvSpPr/>
              <p:nvPr/>
            </p:nvSpPr>
            <p:spPr>
              <a:xfrm>
                <a:off x="2206292" y="4033731"/>
                <a:ext cx="522514" cy="463731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6002D7EB-2C59-7F4A-978C-DC2E38399DDE}"/>
                  </a:ext>
                </a:extLst>
              </p:cNvPr>
              <p:cNvSpPr/>
              <p:nvPr/>
            </p:nvSpPr>
            <p:spPr>
              <a:xfrm>
                <a:off x="2387237" y="5280659"/>
                <a:ext cx="502920" cy="395151"/>
              </a:xfrm>
              <a:prstGeom prst="parallelogram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9" name="Regular Pentagon 18">
                <a:extLst>
                  <a:ext uri="{FF2B5EF4-FFF2-40B4-BE49-F238E27FC236}">
                    <a16:creationId xmlns:a16="http://schemas.microsoft.com/office/drawing/2014/main" id="{8E64491D-9CA5-DE40-AAF3-A937A5B665CD}"/>
                  </a:ext>
                </a:extLst>
              </p:cNvPr>
              <p:cNvSpPr/>
              <p:nvPr/>
            </p:nvSpPr>
            <p:spPr>
              <a:xfrm>
                <a:off x="2638697" y="4709159"/>
                <a:ext cx="552124" cy="454563"/>
              </a:xfrm>
              <a:prstGeom prst="pentag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8C83C97F-5B38-B34D-B381-1EB4A6D815F8}"/>
                  </a:ext>
                </a:extLst>
              </p:cNvPr>
              <p:cNvSpPr/>
              <p:nvPr/>
            </p:nvSpPr>
            <p:spPr>
              <a:xfrm>
                <a:off x="1706873" y="4807129"/>
                <a:ext cx="552124" cy="463731"/>
              </a:xfrm>
              <a:prstGeom prst="hexag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4A12BE3-9F82-2A4A-AE97-1E28DCB9F8C1}"/>
                  </a:ext>
                </a:extLst>
              </p:cNvPr>
              <p:cNvSpPr/>
              <p:nvPr/>
            </p:nvSpPr>
            <p:spPr>
              <a:xfrm>
                <a:off x="3148605" y="4167319"/>
                <a:ext cx="588258" cy="603112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6E8032-7A72-E947-848A-D339C61294F5}"/>
                  </a:ext>
                </a:extLst>
              </p:cNvPr>
              <p:cNvSpPr/>
              <p:nvPr/>
            </p:nvSpPr>
            <p:spPr>
              <a:xfrm>
                <a:off x="1926316" y="4270319"/>
                <a:ext cx="1314222" cy="1239205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1CE7D84-9D9C-6842-9819-AE687642C233}"/>
                </a:ext>
              </a:extLst>
            </p:cNvPr>
            <p:cNvSpPr/>
            <p:nvPr/>
          </p:nvSpPr>
          <p:spPr>
            <a:xfrm>
              <a:off x="5601795" y="4151589"/>
              <a:ext cx="1314222" cy="123920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2815FB-25D0-D544-BF5C-416D5C334D40}"/>
                </a:ext>
              </a:extLst>
            </p:cNvPr>
            <p:cNvSpPr/>
            <p:nvPr/>
          </p:nvSpPr>
          <p:spPr>
            <a:xfrm>
              <a:off x="5601795" y="4305468"/>
              <a:ext cx="934348" cy="1085326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E4794E8-8630-E941-95B1-F432323FFC8B}"/>
                </a:ext>
              </a:extLst>
            </p:cNvPr>
            <p:cNvCxnSpPr/>
            <p:nvPr/>
          </p:nvCxnSpPr>
          <p:spPr>
            <a:xfrm>
              <a:off x="4101737" y="4851400"/>
              <a:ext cx="548640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1DDA48-53D8-7B49-BD76-84D6B22E9248}"/>
              </a:ext>
            </a:extLst>
          </p:cNvPr>
          <p:cNvSpPr txBox="1"/>
          <p:nvPr/>
        </p:nvSpPr>
        <p:spPr>
          <a:xfrm>
            <a:off x="7545470" y="4975345"/>
            <a:ext cx="3227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需要注意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Cache本身会有贴图拷贝的</a:t>
            </a:r>
          </a:p>
          <a:p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Overhead</a:t>
            </a:r>
            <a:r>
              <a:rPr lang="zh-CN" altLang="en-US" sz="14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，使用应当权衡场景复杂度</a:t>
            </a:r>
            <a:endParaRPr lang="en-CN" sz="14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47572E-B558-484B-B451-9E71ADBBE23F}"/>
              </a:ext>
            </a:extLst>
          </p:cNvPr>
          <p:cNvSpPr/>
          <p:nvPr/>
        </p:nvSpPr>
        <p:spPr>
          <a:xfrm>
            <a:off x="7488136" y="4931858"/>
            <a:ext cx="3227165" cy="61741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4208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B297-1BAB-3447-97EE-5906A513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Cascaded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Shadow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A2B8-6CB7-754D-B518-D6BD0AA01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测试机型：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iphone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12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PM</a:t>
            </a:r>
          </a:p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Cache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优化结果：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Drawcall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lang="zh-CN" alt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图元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数量大幅减少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DC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减少，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CPU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DrawTime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有明显减少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图元数量减少，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GPUTime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一定程度减少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DD1DFE-4F5F-A047-A108-A52F01FED5E2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724CF78-075A-2E4E-8765-4A087000D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76" y="1825625"/>
            <a:ext cx="3401469" cy="20408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36C516-2FD1-FE44-820B-5E151C8C9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176" y="4071632"/>
            <a:ext cx="3425992" cy="2040881"/>
          </a:xfrm>
          <a:prstGeom prst="rect">
            <a:avLst/>
          </a:prstGeom>
        </p:spPr>
      </p:pic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F1A375C8-3114-7C43-A8E1-207AE96FA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060134"/>
              </p:ext>
            </p:extLst>
          </p:nvPr>
        </p:nvGraphicFramePr>
        <p:xfrm>
          <a:off x="1135464" y="3007088"/>
          <a:ext cx="5529461" cy="1142883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123857">
                  <a:extLst>
                    <a:ext uri="{9D8B030D-6E8A-4147-A177-3AD203B41FA5}">
                      <a16:colId xmlns:a16="http://schemas.microsoft.com/office/drawing/2014/main" val="1930119511"/>
                    </a:ext>
                  </a:extLst>
                </a:gridCol>
                <a:gridCol w="1101401">
                  <a:extLst>
                    <a:ext uri="{9D8B030D-6E8A-4147-A177-3AD203B41FA5}">
                      <a16:colId xmlns:a16="http://schemas.microsoft.com/office/drawing/2014/main" val="578050225"/>
                    </a:ext>
                  </a:extLst>
                </a:gridCol>
                <a:gridCol w="1232414">
                  <a:extLst>
                    <a:ext uri="{9D8B030D-6E8A-4147-A177-3AD203B41FA5}">
                      <a16:colId xmlns:a16="http://schemas.microsoft.com/office/drawing/2014/main" val="1824691864"/>
                    </a:ext>
                  </a:extLst>
                </a:gridCol>
                <a:gridCol w="1106233">
                  <a:extLst>
                    <a:ext uri="{9D8B030D-6E8A-4147-A177-3AD203B41FA5}">
                      <a16:colId xmlns:a16="http://schemas.microsoft.com/office/drawing/2014/main" val="2359724997"/>
                    </a:ext>
                  </a:extLst>
                </a:gridCol>
                <a:gridCol w="965556">
                  <a:extLst>
                    <a:ext uri="{9D8B030D-6E8A-4147-A177-3AD203B41FA5}">
                      <a16:colId xmlns:a16="http://schemas.microsoft.com/office/drawing/2014/main" val="1370811574"/>
                    </a:ext>
                  </a:extLst>
                </a:gridCol>
              </a:tblGrid>
              <a:tr h="380961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N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DrawCall</a:t>
                      </a: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N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DrawTime</a:t>
                      </a: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N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GPUTime</a:t>
                      </a: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N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Prims</a:t>
                      </a: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46509"/>
                  </a:ext>
                </a:extLst>
              </a:tr>
              <a:tr h="380961">
                <a:tc>
                  <a:txBody>
                    <a:bodyPr/>
                    <a:lstStyle/>
                    <a:p>
                      <a:pPr algn="ctr"/>
                      <a:r>
                        <a:rPr lang="en-CN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优化前</a:t>
                      </a: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1590</a:t>
                      </a:r>
                      <a:endParaRPr lang="en-CN" sz="160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8.09ms</a:t>
                      </a:r>
                      <a:endParaRPr lang="en-CN" sz="160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15.31</a:t>
                      </a:r>
                      <a:r>
                        <a:rPr lang="en-CN" altLang="zh-CN" sz="16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ms</a:t>
                      </a:r>
                      <a:endParaRPr lang="en-US" altLang="zh-CN" sz="160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2268k</a:t>
                      </a:r>
                      <a:endParaRPr lang="en-CN" sz="160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346698"/>
                  </a:ext>
                </a:extLst>
              </a:tr>
              <a:tr h="380961">
                <a:tc>
                  <a:txBody>
                    <a:bodyPr/>
                    <a:lstStyle/>
                    <a:p>
                      <a:pPr algn="ctr"/>
                      <a:r>
                        <a:rPr lang="en-CN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优化后</a:t>
                      </a: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1085</a:t>
                      </a:r>
                      <a:endParaRPr lang="en-CN" sz="1600">
                        <a:solidFill>
                          <a:schemeClr val="accent2"/>
                        </a:solidFill>
                      </a:endParaRP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7.04ms</a:t>
                      </a:r>
                      <a:endParaRPr lang="en-CN" sz="1600">
                        <a:solidFill>
                          <a:schemeClr val="accent2"/>
                        </a:solidFill>
                      </a:endParaRP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14.56ms</a:t>
                      </a:r>
                      <a:endParaRPr lang="en-CN" sz="1600">
                        <a:solidFill>
                          <a:schemeClr val="accent2"/>
                        </a:solidFill>
                      </a:endParaRP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1129k</a:t>
                      </a:r>
                      <a:endParaRPr lang="en-CN" sz="1600">
                        <a:solidFill>
                          <a:schemeClr val="accent2"/>
                        </a:solidFill>
                      </a:endParaRPr>
                    </a:p>
                  </a:txBody>
                  <a:tcPr anchor="ctr" anchorCtr="1"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53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484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B4CAA-FD4D-7841-9033-0E473AB77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UE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移动平台</a:t>
            </a:r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两级CSM之间没有过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渡，所以会有割裂感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两级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CSM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之间做一次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Lerp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，过渡更流畅</a:t>
            </a:r>
            <a:endParaRPr lang="en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98B827-C28A-A440-B29C-174D016E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Cascaded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Shadow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DA6723-CB61-5C4F-BC70-BF6CF094FBE2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A346576-EF1D-4045-BE30-277F8189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51" y="3219755"/>
            <a:ext cx="3705775" cy="2957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5DA113-4CF1-CD40-8E9D-B96E83367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19755"/>
            <a:ext cx="4203469" cy="29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27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32CA1-0FDC-4547-A1D1-DC4C04960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GI部分Probe数量可以进一步优化</a:t>
            </a:r>
          </a:p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光照数据压缩</a:t>
            </a:r>
          </a:p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优化PRT的烘焙方式</a:t>
            </a:r>
          </a:p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局部光照的烘焙收敛存在问题</a:t>
            </a:r>
          </a:p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Environment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CubeMap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的实时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Filter</a:t>
            </a:r>
            <a:endParaRPr lang="en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完善编辑器工具</a:t>
            </a:r>
          </a:p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优化CSM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Cache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的贴图拷贝流程</a:t>
            </a:r>
            <a:endParaRPr lang="en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C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334292-6B7A-534E-89C8-987E86F0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Future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A7B2E0-06C3-4944-BFB6-A7D79D4F1DD9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53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32CA1-0FDC-4547-A1D1-DC4C04960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移动平台</a:t>
            </a:r>
            <a:r>
              <a:rPr lang="zh-CN" altLang="en-US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动态光照、</a:t>
            </a:r>
            <a:r>
              <a:rPr lang="en-CN">
                <a:solidFill>
                  <a:schemeClr val="accent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动态场景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设想？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屏幕空间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Surfel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LPV</a:t>
            </a:r>
          </a:p>
          <a:p>
            <a:pPr lvl="1"/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动静结合，主场景静态，动态物体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runtime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计算间接光</a:t>
            </a:r>
            <a:endParaRPr lang="en-US" altLang="zh-CN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334292-6B7A-534E-89C8-987E86F0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Future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A7B2E0-06C3-4944-BFB6-A7D79D4F1DD9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4445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178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2588E-F5EF-8B4B-903B-B573DA997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41863"/>
            <a:ext cx="10574350" cy="435133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[Robin Green]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Spherical Harmonic Lighting: The Gritty Details, </a:t>
            </a:r>
            <a:r>
              <a:rPr lang="en-CN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2003</a:t>
            </a:r>
            <a:endParaRPr lang="en-US" sz="16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[Gilabert, Stefanov]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Deferred Radiance Transfer Volumes – Global Illumination in Far Cry 3, GDC 2012</a:t>
            </a:r>
          </a:p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[Nikolay Stefanov]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Global Illumination in Tom Clancy’s The Division, GDC 2016</a:t>
            </a:r>
          </a:p>
          <a:p>
            <a:r>
              <a:rPr lang="zh-CN" alt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</a:t>
            </a:r>
            <a:r>
              <a:rPr lang="en-US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Bart Wronski</a:t>
            </a:r>
            <a:r>
              <a:rPr lang="en-US" altLang="zh-CN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]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Assassin’s Creed 4: Black Flag Lighting, Weather and Atmospheric Effects, Digital 2014</a:t>
            </a:r>
          </a:p>
          <a:p>
            <a:r>
              <a:rPr lang="en-CN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[Josh Hobson] </a:t>
            </a:r>
            <a:r>
              <a:rPr lang="en-CN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The Indirect Lighting Pipeline of God of War</a:t>
            </a:r>
          </a:p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[Greg Humphreys, Matt Pharr]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Physically Based Rendering: From Theory to Implementation</a:t>
            </a:r>
          </a:p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[Ola Olsson, Markus Billeter, Ulf Assarsson]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Clustered Deferred and Forward Shading, 2012</a:t>
            </a:r>
          </a:p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[Yuriy O’Donnell]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Precomputed Global Illumination in Frostbite, GDC 2018</a:t>
            </a:r>
          </a:p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[Peter-Pike Sloan]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Stupid Spherical Harmonics (SH) Tricks, GDC 2008 </a:t>
            </a:r>
          </a:p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[Ari Silvennoinen, Ville Timonen]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Multi-Scale Global Illumination in Quantum Break, siggraph 2015</a:t>
            </a:r>
          </a:p>
          <a:p>
            <a:r>
              <a:rPr lang="zh-CN" alt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[</a:t>
            </a:r>
            <a:r>
              <a:rPr lang="en-US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Mike Acton</a:t>
            </a:r>
            <a:r>
              <a:rPr lang="en-US" altLang="zh-CN" sz="160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]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CSM Scrolling: An acceleration technique for the rendering of cascaded shadow maps, 2012</a:t>
            </a:r>
            <a:endParaRPr lang="en-CN" sz="1600">
              <a:solidFill>
                <a:schemeClr val="bg1">
                  <a:lumMod val="8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6353D0-0041-744B-8428-35E27B28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>
                <a:solidFill>
                  <a:schemeClr val="bg1">
                    <a:lumMod val="8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References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95BB82-9FBD-284C-BA73-83A96A6A144E}"/>
              </a:ext>
            </a:extLst>
          </p:cNvPr>
          <p:cNvCxnSpPr/>
          <p:nvPr/>
        </p:nvCxnSpPr>
        <p:spPr>
          <a:xfrm>
            <a:off x="953589" y="1528354"/>
            <a:ext cx="10234748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99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8C0A26-B5A6-0D42-8491-993A8F1D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336"/>
            <a:ext cx="12192000" cy="6437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4744C-8883-3A4B-8A88-EAD007F86FE9}"/>
              </a:ext>
            </a:extLst>
          </p:cNvPr>
          <p:cNvSpPr txBox="1"/>
          <p:nvPr/>
        </p:nvSpPr>
        <p:spPr>
          <a:xfrm>
            <a:off x="114301" y="6207918"/>
            <a:ext cx="145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Direct Light</a:t>
            </a:r>
          </a:p>
        </p:txBody>
      </p:sp>
    </p:spTree>
    <p:extLst>
      <p:ext uri="{BB962C8B-B14F-4D97-AF65-F5344CB8AC3E}">
        <p14:creationId xmlns:p14="http://schemas.microsoft.com/office/powerpoint/2010/main" val="49760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76E4C60-17DC-0844-B960-3226D953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750"/>
            <a:ext cx="12192000" cy="6434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B228BE-0A4A-0A4B-832E-60BB9CF0CEE4}"/>
              </a:ext>
            </a:extLst>
          </p:cNvPr>
          <p:cNvSpPr txBox="1"/>
          <p:nvPr/>
        </p:nvSpPr>
        <p:spPr>
          <a:xfrm>
            <a:off x="114301" y="6207919"/>
            <a:ext cx="295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Direct Light + Sky Light</a:t>
            </a:r>
          </a:p>
        </p:txBody>
      </p:sp>
    </p:spTree>
    <p:extLst>
      <p:ext uri="{BB962C8B-B14F-4D97-AF65-F5344CB8AC3E}">
        <p14:creationId xmlns:p14="http://schemas.microsoft.com/office/powerpoint/2010/main" val="349153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60FB2B-3251-0743-97A2-2A327964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916"/>
            <a:ext cx="12192000" cy="6434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9F35FB-74C2-374A-A1F9-FEA96FB89FE5}"/>
              </a:ext>
            </a:extLst>
          </p:cNvPr>
          <p:cNvSpPr txBox="1"/>
          <p:nvPr/>
        </p:nvSpPr>
        <p:spPr>
          <a:xfrm>
            <a:off x="114300" y="6207918"/>
            <a:ext cx="371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Scene With Global Illumination</a:t>
            </a:r>
          </a:p>
        </p:txBody>
      </p:sp>
    </p:spTree>
    <p:extLst>
      <p:ext uri="{BB962C8B-B14F-4D97-AF65-F5344CB8AC3E}">
        <p14:creationId xmlns:p14="http://schemas.microsoft.com/office/powerpoint/2010/main" val="238683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6A3DE-AA8B-5046-BE22-4B234A9C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908"/>
            <a:ext cx="12192000" cy="6428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8EF1B-B934-DB42-A5E0-BA5A4F7F3D82}"/>
              </a:ext>
            </a:extLst>
          </p:cNvPr>
          <p:cNvSpPr txBox="1"/>
          <p:nvPr/>
        </p:nvSpPr>
        <p:spPr>
          <a:xfrm>
            <a:off x="114300" y="6207919"/>
            <a:ext cx="724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Sky Light + Global</a:t>
            </a:r>
            <a:r>
              <a:rPr lang="zh-CN" altLang="en-US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CN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Indirect Light + Local Light </a:t>
            </a:r>
            <a:r>
              <a:rPr lang="en-CN">
                <a:solidFill>
                  <a:srgbClr val="FFC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Lighting</a:t>
            </a:r>
            <a:r>
              <a:rPr lang="zh-CN" altLang="en-US">
                <a:solidFill>
                  <a:srgbClr val="FFC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>
                <a:solidFill>
                  <a:srgbClr val="FFC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Only</a:t>
            </a:r>
            <a:endParaRPr lang="en-CN">
              <a:solidFill>
                <a:srgbClr val="FFC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04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EB74EC-EE66-6A41-8056-C3378029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0112"/>
            <a:ext cx="10515600" cy="1325563"/>
          </a:xfrm>
        </p:spPr>
        <p:txBody>
          <a:bodyPr/>
          <a:lstStyle/>
          <a:p>
            <a:r>
              <a:rPr lang="en-CN" dirty="0">
                <a:solidFill>
                  <a:schemeClr val="bg2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直接光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347C7-F47F-A34D-8E11-611DD2DC2B22}"/>
              </a:ext>
            </a:extLst>
          </p:cNvPr>
          <p:cNvCxnSpPr/>
          <p:nvPr/>
        </p:nvCxnSpPr>
        <p:spPr>
          <a:xfrm>
            <a:off x="911709" y="3552599"/>
            <a:ext cx="10234748" cy="0"/>
          </a:xfrm>
          <a:prstGeom prst="line">
            <a:avLst/>
          </a:prstGeom>
          <a:ln w="47625">
            <a:solidFill>
              <a:schemeClr val="accent5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578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21603</TotalTime>
  <Words>1923</Words>
  <Application>Microsoft Macintosh PowerPoint</Application>
  <PresentationFormat>Widescreen</PresentationFormat>
  <Paragraphs>434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PingFang SC</vt:lpstr>
      <vt:lpstr>PingFang SC Light</vt:lpstr>
      <vt:lpstr>Arial</vt:lpstr>
      <vt:lpstr>Calibri</vt:lpstr>
      <vt:lpstr>Calibri Light</vt:lpstr>
      <vt:lpstr>Cambria Math</vt:lpstr>
      <vt:lpstr>Courier New</vt:lpstr>
      <vt:lpstr>Office Theme</vt:lpstr>
      <vt:lpstr>移动平台的光影效果与优化</vt:lpstr>
      <vt:lpstr>目录</vt:lpstr>
      <vt:lpstr>概述</vt:lpstr>
      <vt:lpstr>概述</vt:lpstr>
      <vt:lpstr>PowerPoint Presentation</vt:lpstr>
      <vt:lpstr>PowerPoint Presentation</vt:lpstr>
      <vt:lpstr>PowerPoint Presentation</vt:lpstr>
      <vt:lpstr>PowerPoint Presentation</vt:lpstr>
      <vt:lpstr>直接光</vt:lpstr>
      <vt:lpstr>直接光</vt:lpstr>
      <vt:lpstr>多光源支持</vt:lpstr>
      <vt:lpstr>PowerPoint Presentation</vt:lpstr>
      <vt:lpstr>PowerPoint Presentation</vt:lpstr>
      <vt:lpstr>间接光</vt:lpstr>
      <vt:lpstr>间接光</vt:lpstr>
      <vt:lpstr>高光间接光</vt:lpstr>
      <vt:lpstr>漫反射间接光</vt:lpstr>
      <vt:lpstr>方案选择</vt:lpstr>
      <vt:lpstr>PRT理论基础</vt:lpstr>
      <vt:lpstr>Probe生成</vt:lpstr>
      <vt:lpstr>PowerPoint Presentation</vt:lpstr>
      <vt:lpstr>PRT烘焙</vt:lpstr>
      <vt:lpstr>PRT烘焙</vt:lpstr>
      <vt:lpstr>PowerPoint Presentation</vt:lpstr>
      <vt:lpstr>PowerPoint Presentation</vt:lpstr>
      <vt:lpstr>Local Light Irradiance Volume</vt:lpstr>
      <vt:lpstr>PowerPoint Presentation</vt:lpstr>
      <vt:lpstr>PowerPoint Presentation</vt:lpstr>
      <vt:lpstr>Streaming</vt:lpstr>
      <vt:lpstr>PowerPoint Presentation</vt:lpstr>
      <vt:lpstr>Relighting</vt:lpstr>
      <vt:lpstr>Relighting By Slice</vt:lpstr>
      <vt:lpstr>PRT Distant Volume</vt:lpstr>
      <vt:lpstr>PowerPoint Presentation</vt:lpstr>
      <vt:lpstr>PowerPoint Presentation</vt:lpstr>
      <vt:lpstr>Shading</vt:lpstr>
      <vt:lpstr>Probe漏光</vt:lpstr>
      <vt:lpstr>高光处理</vt:lpstr>
      <vt:lpstr>高光处理</vt:lpstr>
      <vt:lpstr>性能</vt:lpstr>
      <vt:lpstr>使用</vt:lpstr>
      <vt:lpstr>阴影</vt:lpstr>
      <vt:lpstr>Cascaded Shadow Map</vt:lpstr>
      <vt:lpstr>Cascaded Shadow Map</vt:lpstr>
      <vt:lpstr>Cascaded Shadow Map</vt:lpstr>
      <vt:lpstr>Future</vt:lpstr>
      <vt:lpstr>Future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移动平台的光影效果与优化</dc:title>
  <dc:subject/>
  <dc:creator>Microsoft Office User</dc:creator>
  <cp:keywords/>
  <dc:description/>
  <cp:lastModifiedBy>王 海</cp:lastModifiedBy>
  <cp:revision>73</cp:revision>
  <dcterms:created xsi:type="dcterms:W3CDTF">2022-03-16T08:57:04Z</dcterms:created>
  <dcterms:modified xsi:type="dcterms:W3CDTF">2022-04-11T17:39:04Z</dcterms:modified>
  <cp:category/>
</cp:coreProperties>
</file>